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Override PartName="/ppt/diagrams/data10.xml" ContentType="application/vnd.openxmlformats-officedocument.drawingml.diagramData+xml"/>
  <Override PartName="/ppt/slides/slide14.xml" ContentType="application/vnd.openxmlformats-officedocument.presentationml.slide+xml"/>
  <Default Extension="rels" ContentType="application/vnd.openxmlformats-package.relationships+xml"/>
  <Override PartName="/ppt/diagrams/colors8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diagrams/drawing7.xml" ContentType="application/vnd.ms-office.drawingml.diagramDrawing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diagrams/layout8.xml" ContentType="application/vnd.openxmlformats-officedocument.drawingml.diagramLayout+xml"/>
  <Override PartName="/ppt/slideLayouts/slideLayout5.xml" ContentType="application/vnd.openxmlformats-officedocument.presentationml.slide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diagrams/colors7.xml" ContentType="application/vnd.openxmlformats-officedocument.drawingml.diagramColors+xml"/>
  <Override PartName="/docProps/core.xml" ContentType="application/vnd.openxmlformats-package.core-properties+xml"/>
  <Override PartName="/ppt/diagrams/quickStyle4.xml" ContentType="application/vnd.openxmlformats-officedocument.drawingml.diagramStyle+xml"/>
  <Override PartName="/ppt/diagrams/drawing6.xml" ContentType="application/vnd.ms-office.drawingml.diagramDrawing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diagrams/layout7.xml" ContentType="application/vnd.openxmlformats-officedocument.drawingml.diagramLayout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Default Extension="png" ContentType="image/png"/>
  <Override PartName="/ppt/slideLayouts/slideLayout4.xml" ContentType="application/vnd.openxmlformats-officedocument.presentationml.slideLayout+xml"/>
  <Override PartName="/ppt/diagrams/colors10.xml" ContentType="application/vnd.openxmlformats-officedocument.drawingml.diagramColors+xml"/>
  <Override PartName="/ppt/slides/slide12.xml" ContentType="application/vnd.openxmlformats-officedocument.presentationml.slide+xml"/>
  <Override PartName="/ppt/diagrams/colors6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diagrams/drawing5.xml" ContentType="application/vnd.ms-office.drawingml.diagramDrawing+xml"/>
  <Override PartName="/ppt/diagrams/data9.xml" ContentType="application/vnd.openxmlformats-officedocument.drawingml.diagramData+xml"/>
  <Override PartName="/ppt/diagrams/layout6.xml" ContentType="application/vnd.openxmlformats-officedocument.drawingml.diagram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diagrams/quickStyle9.xml" ContentType="application/vnd.openxmlformats-officedocument.drawingml.diagramStyle+xml"/>
  <Override PartName="/ppt/diagrams/colors5.xml" ContentType="application/vnd.openxmlformats-officedocument.drawingml.diagramColors+xml"/>
  <Override PartName="/ppt/diagrams/quickStyle2.xml" ContentType="application/vnd.openxmlformats-officedocument.drawingml.diagramStyle+xml"/>
  <Override PartName="/ppt/slides/slide9.xml" ContentType="application/vnd.openxmlformats-officedocument.presentationml.slide+xml"/>
  <Override PartName="/ppt/diagrams/drawing4.xml" ContentType="application/vnd.ms-office.drawingml.diagramDrawing+xml"/>
  <Override PartName="/ppt/slideLayouts/slideLayout9.xml" ContentType="application/vnd.openxmlformats-officedocument.presentationml.slideLayout+xml"/>
  <Override PartName="/ppt/diagrams/data8.xml" ContentType="application/vnd.openxmlformats-officedocument.drawingml.diagramData+xml"/>
  <Override PartName="/ppt/diagrams/layout10.xml" ContentType="application/vnd.openxmlformats-officedocument.drawingml.diagramLayout+xml"/>
  <Override PartName="/ppt/diagrams/layout5.xml" ContentType="application/vnd.openxmlformats-officedocument.drawingml.diagram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diagrams/quickStyle10.xml" ContentType="application/vnd.openxmlformats-officedocument.drawingml.diagramStyle+xml"/>
  <Override PartName="/ppt/slides/slide10.xml" ContentType="application/vnd.openxmlformats-officedocument.presentationml.slide+xml"/>
  <Override PartName="/ppt/diagrams/quickStyle8.xml" ContentType="application/vnd.openxmlformats-officedocument.drawingml.diagramStyle+xml"/>
  <Override PartName="/ppt/diagrams/colors4.xml" ContentType="application/vnd.openxmlformats-officedocument.drawingml.diagramColors+xml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diagrams/drawing3.xml" ContentType="application/vnd.ms-office.drawingml.diagramDrawing+xml"/>
  <Override PartName="/ppt/slides/slide8.xml" ContentType="application/vnd.openxmlformats-officedocument.presentationml.slide+xml"/>
  <Override PartName="/ppt/diagrams/data7.xml" ContentType="application/vnd.openxmlformats-officedocument.drawingml.diagramData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.xml" ContentType="application/vnd.openxmlformats-officedocument.drawingml.diagramColors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diagrams/drawing9.xml" ContentType="application/vnd.ms-office.drawingml.diagramDrawing+xml"/>
  <Override PartName="/ppt/diagrams/drawing10.xml" ContentType="application/vnd.ms-office.drawingml.diagramDrawing+xml"/>
  <Override PartName="/ppt/slideLayouts/slideLayout11.xml" ContentType="application/vnd.openxmlformats-officedocument.presentationml.slideLayout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iagrams/colors9.xml" ContentType="application/vnd.openxmlformats-officedocument.drawingml.diagramColors+xml"/>
  <Override PartName="/ppt/diagrams/quickStyle6.xml" ContentType="application/vnd.openxmlformats-officedocument.drawingml.diagramStyle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diagrams/drawing8.xml" ContentType="application/vnd.ms-office.drawingml.diagramDrawing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diagrams/data5.xml" ContentType="application/vnd.openxmlformats-officedocument.drawingml.diagramData+xml"/>
  <Override PartName="/ppt/diagrams/layout9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62" r:id="rId6"/>
    <p:sldId id="271" r:id="rId7"/>
    <p:sldId id="276" r:id="rId8"/>
    <p:sldId id="275" r:id="rId9"/>
    <p:sldId id="277" r:id="rId10"/>
    <p:sldId id="274" r:id="rId11"/>
    <p:sldId id="273" r:id="rId12"/>
    <p:sldId id="280" r:id="rId13"/>
    <p:sldId id="265" r:id="rId14"/>
    <p:sldId id="264" r:id="rId15"/>
    <p:sldId id="278" r:id="rId16"/>
    <p:sldId id="279" r:id="rId17"/>
    <p:sldId id="267" r:id="rId18"/>
    <p:sldId id="281" r:id="rId19"/>
    <p:sldId id="269" r:id="rId20"/>
    <p:sldId id="270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2E484-12D2-D848-815B-3EA96D73CC4D}" type="doc">
      <dgm:prSet loTypeId="urn:microsoft.com/office/officeart/2005/8/layout/gear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11CC16-0171-A14F-9053-961DC517E264}">
      <dgm:prSet phldrT="[Text]" custT="1"/>
      <dgm:spPr/>
      <dgm:t>
        <a:bodyPr/>
        <a:lstStyle/>
        <a:p>
          <a:r>
            <a:rPr lang="en-US" sz="2800" b="1" dirty="0" smtClean="0"/>
            <a:t>Historical and Physical Factors</a:t>
          </a:r>
          <a:endParaRPr lang="en-US" sz="2800" b="1" dirty="0"/>
        </a:p>
      </dgm:t>
    </dgm:pt>
    <dgm:pt modelId="{F08D6CA2-03DC-0B4A-B04B-EB08A3B25BB1}" type="parTrans" cxnId="{BF6E3CE7-714B-5E42-A754-BDDD9F60C0F4}">
      <dgm:prSet/>
      <dgm:spPr/>
      <dgm:t>
        <a:bodyPr/>
        <a:lstStyle/>
        <a:p>
          <a:endParaRPr lang="en-US"/>
        </a:p>
      </dgm:t>
    </dgm:pt>
    <dgm:pt modelId="{1A9B64E0-F832-EA49-85AF-9BD18591B687}" type="sibTrans" cxnId="{BF6E3CE7-714B-5E42-A754-BDDD9F60C0F4}">
      <dgm:prSet/>
      <dgm:spPr/>
      <dgm:t>
        <a:bodyPr/>
        <a:lstStyle/>
        <a:p>
          <a:endParaRPr lang="en-US"/>
        </a:p>
      </dgm:t>
    </dgm:pt>
    <dgm:pt modelId="{ECEA425B-D3E5-8440-95BE-12926B6E9A38}">
      <dgm:prSet phldrT="[Text]" custT="1"/>
      <dgm:spPr/>
      <dgm:t>
        <a:bodyPr/>
        <a:lstStyle/>
        <a:p>
          <a:r>
            <a:rPr lang="en-US" sz="1600" dirty="0" smtClean="0"/>
            <a:t>Climate</a:t>
          </a:r>
          <a:endParaRPr lang="en-US" sz="1600" dirty="0"/>
        </a:p>
      </dgm:t>
    </dgm:pt>
    <dgm:pt modelId="{5EA616AD-E41A-844B-AFB8-80394EC72B24}" type="parTrans" cxnId="{C3CE3C04-A502-CB44-A80F-FD80778171B1}">
      <dgm:prSet/>
      <dgm:spPr/>
      <dgm:t>
        <a:bodyPr/>
        <a:lstStyle/>
        <a:p>
          <a:endParaRPr lang="en-US"/>
        </a:p>
      </dgm:t>
    </dgm:pt>
    <dgm:pt modelId="{E5C50262-C4C2-744A-895D-20FDAD42D2EE}" type="sibTrans" cxnId="{C3CE3C04-A502-CB44-A80F-FD80778171B1}">
      <dgm:prSet/>
      <dgm:spPr/>
      <dgm:t>
        <a:bodyPr/>
        <a:lstStyle/>
        <a:p>
          <a:endParaRPr lang="en-US"/>
        </a:p>
      </dgm:t>
    </dgm:pt>
    <dgm:pt modelId="{9B5CA30C-EF65-0846-BEEA-B2CA5CD259A2}">
      <dgm:prSet phldrT="[Text]" custT="1"/>
      <dgm:spPr/>
      <dgm:t>
        <a:bodyPr/>
        <a:lstStyle/>
        <a:p>
          <a:r>
            <a:rPr lang="en-US" sz="1600" dirty="0" smtClean="0"/>
            <a:t>Parent Material</a:t>
          </a:r>
          <a:endParaRPr lang="en-US" sz="1600" dirty="0"/>
        </a:p>
      </dgm:t>
    </dgm:pt>
    <dgm:pt modelId="{18511017-501E-8948-8E7B-0B854FE50506}" type="parTrans" cxnId="{F386821B-CEA7-5E42-BE81-152D85428ACB}">
      <dgm:prSet/>
      <dgm:spPr/>
      <dgm:t>
        <a:bodyPr/>
        <a:lstStyle/>
        <a:p>
          <a:endParaRPr lang="en-US"/>
        </a:p>
      </dgm:t>
    </dgm:pt>
    <dgm:pt modelId="{52086D7F-062D-7642-9205-E87B639E8966}" type="sibTrans" cxnId="{F386821B-CEA7-5E42-BE81-152D85428ACB}">
      <dgm:prSet/>
      <dgm:spPr/>
      <dgm:t>
        <a:bodyPr/>
        <a:lstStyle/>
        <a:p>
          <a:endParaRPr lang="en-US"/>
        </a:p>
      </dgm:t>
    </dgm:pt>
    <dgm:pt modelId="{D5A1B43E-29FE-DE40-BC57-E0EB37CA3D15}">
      <dgm:prSet phldrT="[Text]" custT="1"/>
      <dgm:spPr/>
      <dgm:t>
        <a:bodyPr/>
        <a:lstStyle/>
        <a:p>
          <a:r>
            <a:rPr lang="en-US" sz="2400" dirty="0" smtClean="0"/>
            <a:t>Soil Structure</a:t>
          </a:r>
          <a:endParaRPr lang="en-US" sz="2400" dirty="0"/>
        </a:p>
      </dgm:t>
    </dgm:pt>
    <dgm:pt modelId="{7E144232-84A5-804E-BEDA-84D7C17E9B4C}" type="parTrans" cxnId="{44621932-F347-4841-87DD-F81D30E8A240}">
      <dgm:prSet/>
      <dgm:spPr/>
      <dgm:t>
        <a:bodyPr/>
        <a:lstStyle/>
        <a:p>
          <a:endParaRPr lang="en-US"/>
        </a:p>
      </dgm:t>
    </dgm:pt>
    <dgm:pt modelId="{17802FC8-CB71-D342-8B48-696E23F466CF}" type="sibTrans" cxnId="{44621932-F347-4841-87DD-F81D30E8A240}">
      <dgm:prSet/>
      <dgm:spPr/>
      <dgm:t>
        <a:bodyPr/>
        <a:lstStyle/>
        <a:p>
          <a:endParaRPr lang="en-US"/>
        </a:p>
      </dgm:t>
    </dgm:pt>
    <dgm:pt modelId="{3E93CE66-EA2C-9142-9231-48D36799A091}">
      <dgm:prSet phldrT="[Text]"/>
      <dgm:spPr/>
      <dgm:t>
        <a:bodyPr/>
        <a:lstStyle/>
        <a:p>
          <a:r>
            <a:rPr lang="en-US" dirty="0" smtClean="0"/>
            <a:t>Texture</a:t>
          </a:r>
          <a:endParaRPr lang="en-US" dirty="0"/>
        </a:p>
      </dgm:t>
    </dgm:pt>
    <dgm:pt modelId="{5AFEB007-D167-A746-A9C6-D713692FD05A}" type="parTrans" cxnId="{8A073849-2340-A84A-AE95-F43D888DE23B}">
      <dgm:prSet/>
      <dgm:spPr/>
      <dgm:t>
        <a:bodyPr/>
        <a:lstStyle/>
        <a:p>
          <a:endParaRPr lang="en-US"/>
        </a:p>
      </dgm:t>
    </dgm:pt>
    <dgm:pt modelId="{7D54319A-41C0-3048-A45D-6EB144625ABE}" type="sibTrans" cxnId="{8A073849-2340-A84A-AE95-F43D888DE23B}">
      <dgm:prSet/>
      <dgm:spPr/>
      <dgm:t>
        <a:bodyPr/>
        <a:lstStyle/>
        <a:p>
          <a:endParaRPr lang="en-US"/>
        </a:p>
      </dgm:t>
    </dgm:pt>
    <dgm:pt modelId="{081CDE89-4250-624B-8A8C-4BFDFEAF9EE0}">
      <dgm:prSet phldrT="[Text]"/>
      <dgm:spPr/>
      <dgm:t>
        <a:bodyPr/>
        <a:lstStyle/>
        <a:p>
          <a:r>
            <a:rPr lang="en-US" dirty="0" smtClean="0"/>
            <a:t>Density</a:t>
          </a:r>
          <a:endParaRPr lang="en-US" dirty="0"/>
        </a:p>
      </dgm:t>
    </dgm:pt>
    <dgm:pt modelId="{8DCC6094-D471-3549-96A0-D3D9664712B9}" type="parTrans" cxnId="{9533AC74-FA8D-7546-A03E-C10F503613BD}">
      <dgm:prSet/>
      <dgm:spPr/>
      <dgm:t>
        <a:bodyPr/>
        <a:lstStyle/>
        <a:p>
          <a:endParaRPr lang="en-US"/>
        </a:p>
      </dgm:t>
    </dgm:pt>
    <dgm:pt modelId="{16CEA62D-02F4-F041-800B-9D78A73E25D2}" type="sibTrans" cxnId="{9533AC74-FA8D-7546-A03E-C10F503613BD}">
      <dgm:prSet/>
      <dgm:spPr/>
      <dgm:t>
        <a:bodyPr/>
        <a:lstStyle/>
        <a:p>
          <a:endParaRPr lang="en-US"/>
        </a:p>
      </dgm:t>
    </dgm:pt>
    <dgm:pt modelId="{D7970C8A-A5E8-3441-AB9E-7341E92C25D2}">
      <dgm:prSet phldrT="[Text]"/>
      <dgm:spPr/>
      <dgm:t>
        <a:bodyPr/>
        <a:lstStyle/>
        <a:p>
          <a:r>
            <a:rPr lang="en-US" dirty="0" smtClean="0"/>
            <a:t>Drainage</a:t>
          </a:r>
          <a:endParaRPr lang="en-US" dirty="0"/>
        </a:p>
      </dgm:t>
    </dgm:pt>
    <dgm:pt modelId="{B3906897-2508-C74C-9465-1C95ABE1181D}" type="parTrans" cxnId="{607F8D18-7137-C245-A157-A3EAD886D062}">
      <dgm:prSet/>
      <dgm:spPr/>
      <dgm:t>
        <a:bodyPr/>
        <a:lstStyle/>
        <a:p>
          <a:endParaRPr lang="en-US"/>
        </a:p>
      </dgm:t>
    </dgm:pt>
    <dgm:pt modelId="{98D5A9BA-A5DA-D941-91F9-1F247CBE196E}" type="sibTrans" cxnId="{607F8D18-7137-C245-A157-A3EAD886D062}">
      <dgm:prSet/>
      <dgm:spPr/>
      <dgm:t>
        <a:bodyPr/>
        <a:lstStyle/>
        <a:p>
          <a:endParaRPr lang="en-US"/>
        </a:p>
      </dgm:t>
    </dgm:pt>
    <dgm:pt modelId="{A82D854D-E2FA-5445-8D03-74E69B1282D8}">
      <dgm:prSet phldrT="[Text]" custT="1"/>
      <dgm:spPr/>
      <dgm:t>
        <a:bodyPr/>
        <a:lstStyle/>
        <a:p>
          <a:r>
            <a:rPr lang="en-US" sz="1600" dirty="0" smtClean="0"/>
            <a:t>Topography</a:t>
          </a:r>
          <a:endParaRPr lang="en-US" sz="1600" dirty="0"/>
        </a:p>
      </dgm:t>
    </dgm:pt>
    <dgm:pt modelId="{C430D8D4-EB4A-3844-BE34-1ECC934C1F9D}" type="parTrans" cxnId="{53D66B9B-9554-844D-B40A-1FE089D359C3}">
      <dgm:prSet/>
      <dgm:spPr/>
      <dgm:t>
        <a:bodyPr/>
        <a:lstStyle/>
        <a:p>
          <a:endParaRPr lang="en-US"/>
        </a:p>
      </dgm:t>
    </dgm:pt>
    <dgm:pt modelId="{996EBB6F-31A8-5C4A-A659-B6FE11583A9F}" type="sibTrans" cxnId="{53D66B9B-9554-844D-B40A-1FE089D359C3}">
      <dgm:prSet/>
      <dgm:spPr/>
      <dgm:t>
        <a:bodyPr/>
        <a:lstStyle/>
        <a:p>
          <a:endParaRPr lang="en-US"/>
        </a:p>
      </dgm:t>
    </dgm:pt>
    <dgm:pt modelId="{E55EA3CE-19E1-B941-BF41-51781751C470}">
      <dgm:prSet phldrT="[Text]" custT="1"/>
      <dgm:spPr/>
      <dgm:t>
        <a:bodyPr/>
        <a:lstStyle/>
        <a:p>
          <a:r>
            <a:rPr lang="en-US" sz="1600" dirty="0" smtClean="0"/>
            <a:t>Time</a:t>
          </a:r>
          <a:endParaRPr lang="en-US" sz="1600" dirty="0"/>
        </a:p>
      </dgm:t>
    </dgm:pt>
    <dgm:pt modelId="{016CB778-551D-AF41-B1DA-5C047860CBBE}" type="parTrans" cxnId="{DC82C6CE-EA8B-F84B-B28E-7240F2A5DEE5}">
      <dgm:prSet/>
      <dgm:spPr/>
      <dgm:t>
        <a:bodyPr/>
        <a:lstStyle/>
        <a:p>
          <a:endParaRPr lang="en-US"/>
        </a:p>
      </dgm:t>
    </dgm:pt>
    <dgm:pt modelId="{836F35E1-18F3-1544-AA96-9F0DC2D60017}" type="sibTrans" cxnId="{DC82C6CE-EA8B-F84B-B28E-7240F2A5DEE5}">
      <dgm:prSet/>
      <dgm:spPr/>
      <dgm:t>
        <a:bodyPr/>
        <a:lstStyle/>
        <a:p>
          <a:endParaRPr lang="en-US"/>
        </a:p>
      </dgm:t>
    </dgm:pt>
    <dgm:pt modelId="{000FB57C-3D93-3042-820E-C2A5753EB13E}" type="pres">
      <dgm:prSet presAssocID="{C472E484-12D2-D848-815B-3EA96D73CC4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67BD90-3684-EE45-9C0C-984F2AC65FD9}" type="pres">
      <dgm:prSet presAssocID="{AD11CC16-0171-A14F-9053-961DC517E264}" presName="gear1" presStyleLbl="node1" presStyleIdx="0" presStyleCnt="2" custScaleX="121296" custScaleY="1215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5E98F-6080-9B4E-94C2-88AF7A659CF6}" type="pres">
      <dgm:prSet presAssocID="{AD11CC16-0171-A14F-9053-961DC517E264}" presName="gear1srcNode" presStyleLbl="node1" presStyleIdx="0" presStyleCnt="2"/>
      <dgm:spPr/>
      <dgm:t>
        <a:bodyPr/>
        <a:lstStyle/>
        <a:p>
          <a:endParaRPr lang="en-US"/>
        </a:p>
      </dgm:t>
    </dgm:pt>
    <dgm:pt modelId="{C6646C50-0EB3-5D46-B186-11B42590BBF3}" type="pres">
      <dgm:prSet presAssocID="{AD11CC16-0171-A14F-9053-961DC517E264}" presName="gear1dstNode" presStyleLbl="node1" presStyleIdx="0" presStyleCnt="2"/>
      <dgm:spPr/>
      <dgm:t>
        <a:bodyPr/>
        <a:lstStyle/>
        <a:p>
          <a:endParaRPr lang="en-US"/>
        </a:p>
      </dgm:t>
    </dgm:pt>
    <dgm:pt modelId="{75C139E4-44E1-4C4A-B462-8FD8562F14FF}" type="pres">
      <dgm:prSet presAssocID="{AD11CC16-0171-A14F-9053-961DC517E264}" presName="gear1ch" presStyleLbl="fgAcc1" presStyleIdx="0" presStyleCnt="2" custScaleY="114835" custLinFactX="17174" custLinFactY="-100000" custLinFactNeighborX="100000" custLinFactNeighborY="-1004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CBDDB-3F11-CC4F-B5FF-B3A7D6F15B32}" type="pres">
      <dgm:prSet presAssocID="{D5A1B43E-29FE-DE40-BC57-E0EB37CA3D15}" presName="gear2" presStyleLbl="node1" presStyleIdx="1" presStyleCnt="2" custScaleX="125374" custScaleY="118588" custLinFactNeighborX="-14634" custLinFactNeighborY="-94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4806F-308B-EA42-A8D4-42CF9C3C215E}" type="pres">
      <dgm:prSet presAssocID="{D5A1B43E-29FE-DE40-BC57-E0EB37CA3D15}" presName="gear2srcNode" presStyleLbl="node1" presStyleIdx="1" presStyleCnt="2"/>
      <dgm:spPr/>
      <dgm:t>
        <a:bodyPr/>
        <a:lstStyle/>
        <a:p>
          <a:endParaRPr lang="en-US"/>
        </a:p>
      </dgm:t>
    </dgm:pt>
    <dgm:pt modelId="{E77177ED-AD79-5D47-A286-3FC3EA2234D9}" type="pres">
      <dgm:prSet presAssocID="{D5A1B43E-29FE-DE40-BC57-E0EB37CA3D15}" presName="gear2dstNode" presStyleLbl="node1" presStyleIdx="1" presStyleCnt="2"/>
      <dgm:spPr/>
      <dgm:t>
        <a:bodyPr/>
        <a:lstStyle/>
        <a:p>
          <a:endParaRPr lang="en-US"/>
        </a:p>
      </dgm:t>
    </dgm:pt>
    <dgm:pt modelId="{AD15B64C-6E34-8C40-916A-2F0D6865D011}" type="pres">
      <dgm:prSet presAssocID="{D5A1B43E-29FE-DE40-BC57-E0EB37CA3D15}" presName="gear2ch" presStyleLbl="fgAcc1" presStyleIdx="1" presStyleCnt="2" custScaleX="78229" custLinFactX="-36729" custLinFactY="58713" custLinFactNeighborX="-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8B1FF-DFDA-6A43-AF20-6F337190D283}" type="pres">
      <dgm:prSet presAssocID="{1A9B64E0-F832-EA49-85AF-9BD18591B687}" presName="connector1" presStyleLbl="sibTrans2D1" presStyleIdx="0" presStyleCnt="2" custAng="4855388" custScaleX="106001" custScaleY="123366" custLinFactNeighborX="-11434" custLinFactNeighborY="13331"/>
      <dgm:spPr/>
      <dgm:t>
        <a:bodyPr/>
        <a:lstStyle/>
        <a:p>
          <a:endParaRPr lang="en-US"/>
        </a:p>
      </dgm:t>
    </dgm:pt>
    <dgm:pt modelId="{E4CAFCA8-4775-6248-B4FD-F333AE3B9A8C}" type="pres">
      <dgm:prSet presAssocID="{17802FC8-CB71-D342-8B48-696E23F466CF}" presName="connector2" presStyleLbl="sibTrans2D1" presStyleIdx="1" presStyleCnt="2" custLinFactNeighborX="-23126" custLinFactNeighborY="-12089"/>
      <dgm:spPr/>
      <dgm:t>
        <a:bodyPr/>
        <a:lstStyle/>
        <a:p>
          <a:endParaRPr lang="en-US"/>
        </a:p>
      </dgm:t>
    </dgm:pt>
  </dgm:ptLst>
  <dgm:cxnLst>
    <dgm:cxn modelId="{89F0D346-EA17-2C45-89BF-B747786DF47C}" type="presOf" srcId="{1A9B64E0-F832-EA49-85AF-9BD18591B687}" destId="{7538B1FF-DFDA-6A43-AF20-6F337190D283}" srcOrd="0" destOrd="0" presId="urn:microsoft.com/office/officeart/2005/8/layout/gear1"/>
    <dgm:cxn modelId="{20188048-672B-1442-9536-39581C0B1A5E}" type="presOf" srcId="{AD11CC16-0171-A14F-9053-961DC517E264}" destId="{6B67BD90-3684-EE45-9C0C-984F2AC65FD9}" srcOrd="0" destOrd="0" presId="urn:microsoft.com/office/officeart/2005/8/layout/gear1"/>
    <dgm:cxn modelId="{F386821B-CEA7-5E42-BE81-152D85428ACB}" srcId="{AD11CC16-0171-A14F-9053-961DC517E264}" destId="{9B5CA30C-EF65-0846-BEEA-B2CA5CD259A2}" srcOrd="1" destOrd="0" parTransId="{18511017-501E-8948-8E7B-0B854FE50506}" sibTransId="{52086D7F-062D-7642-9205-E87B639E8966}"/>
    <dgm:cxn modelId="{FE52D128-C279-FE42-921D-C7EC766B5668}" type="presOf" srcId="{3E93CE66-EA2C-9142-9231-48D36799A091}" destId="{AD15B64C-6E34-8C40-916A-2F0D6865D011}" srcOrd="0" destOrd="0" presId="urn:microsoft.com/office/officeart/2005/8/layout/gear1"/>
    <dgm:cxn modelId="{BF6E3CE7-714B-5E42-A754-BDDD9F60C0F4}" srcId="{C472E484-12D2-D848-815B-3EA96D73CC4D}" destId="{AD11CC16-0171-A14F-9053-961DC517E264}" srcOrd="0" destOrd="0" parTransId="{F08D6CA2-03DC-0B4A-B04B-EB08A3B25BB1}" sibTransId="{1A9B64E0-F832-EA49-85AF-9BD18591B687}"/>
    <dgm:cxn modelId="{5A5D8427-4748-B44A-A182-1CA57246497B}" type="presOf" srcId="{D5A1B43E-29FE-DE40-BC57-E0EB37CA3D15}" destId="{E77177ED-AD79-5D47-A286-3FC3EA2234D9}" srcOrd="2" destOrd="0" presId="urn:microsoft.com/office/officeart/2005/8/layout/gear1"/>
    <dgm:cxn modelId="{03CE5A94-A1A1-A54B-8F7B-79C4FEF5C8CE}" type="presOf" srcId="{C472E484-12D2-D848-815B-3EA96D73CC4D}" destId="{000FB57C-3D93-3042-820E-C2A5753EB13E}" srcOrd="0" destOrd="0" presId="urn:microsoft.com/office/officeart/2005/8/layout/gear1"/>
    <dgm:cxn modelId="{607F8D18-7137-C245-A157-A3EAD886D062}" srcId="{D5A1B43E-29FE-DE40-BC57-E0EB37CA3D15}" destId="{D7970C8A-A5E8-3441-AB9E-7341E92C25D2}" srcOrd="2" destOrd="0" parTransId="{B3906897-2508-C74C-9465-1C95ABE1181D}" sibTransId="{98D5A9BA-A5DA-D941-91F9-1F247CBE196E}"/>
    <dgm:cxn modelId="{53D66B9B-9554-844D-B40A-1FE089D359C3}" srcId="{AD11CC16-0171-A14F-9053-961DC517E264}" destId="{A82D854D-E2FA-5445-8D03-74E69B1282D8}" srcOrd="2" destOrd="0" parTransId="{C430D8D4-EB4A-3844-BE34-1ECC934C1F9D}" sibTransId="{996EBB6F-31A8-5C4A-A659-B6FE11583A9F}"/>
    <dgm:cxn modelId="{DC82C6CE-EA8B-F84B-B28E-7240F2A5DEE5}" srcId="{AD11CC16-0171-A14F-9053-961DC517E264}" destId="{E55EA3CE-19E1-B941-BF41-51781751C470}" srcOrd="3" destOrd="0" parTransId="{016CB778-551D-AF41-B1DA-5C047860CBBE}" sibTransId="{836F35E1-18F3-1544-AA96-9F0DC2D60017}"/>
    <dgm:cxn modelId="{C3CE3C04-A502-CB44-A80F-FD80778171B1}" srcId="{AD11CC16-0171-A14F-9053-961DC517E264}" destId="{ECEA425B-D3E5-8440-95BE-12926B6E9A38}" srcOrd="0" destOrd="0" parTransId="{5EA616AD-E41A-844B-AFB8-80394EC72B24}" sibTransId="{E5C50262-C4C2-744A-895D-20FDAD42D2EE}"/>
    <dgm:cxn modelId="{620A79FC-D2B7-A740-B3DE-EA89425CF25A}" type="presOf" srcId="{ECEA425B-D3E5-8440-95BE-12926B6E9A38}" destId="{75C139E4-44E1-4C4A-B462-8FD8562F14FF}" srcOrd="0" destOrd="0" presId="urn:microsoft.com/office/officeart/2005/8/layout/gear1"/>
    <dgm:cxn modelId="{C8C9610E-8956-E240-90DD-0CDEB00BB0B4}" type="presOf" srcId="{17802FC8-CB71-D342-8B48-696E23F466CF}" destId="{E4CAFCA8-4775-6248-B4FD-F333AE3B9A8C}" srcOrd="0" destOrd="0" presId="urn:microsoft.com/office/officeart/2005/8/layout/gear1"/>
    <dgm:cxn modelId="{9533AC74-FA8D-7546-A03E-C10F503613BD}" srcId="{D5A1B43E-29FE-DE40-BC57-E0EB37CA3D15}" destId="{081CDE89-4250-624B-8A8C-4BFDFEAF9EE0}" srcOrd="1" destOrd="0" parTransId="{8DCC6094-D471-3549-96A0-D3D9664712B9}" sibTransId="{16CEA62D-02F4-F041-800B-9D78A73E25D2}"/>
    <dgm:cxn modelId="{F16883E9-9874-8149-B130-E18A9B66E39F}" type="presOf" srcId="{A82D854D-E2FA-5445-8D03-74E69B1282D8}" destId="{75C139E4-44E1-4C4A-B462-8FD8562F14FF}" srcOrd="0" destOrd="2" presId="urn:microsoft.com/office/officeart/2005/8/layout/gear1"/>
    <dgm:cxn modelId="{8A073849-2340-A84A-AE95-F43D888DE23B}" srcId="{D5A1B43E-29FE-DE40-BC57-E0EB37CA3D15}" destId="{3E93CE66-EA2C-9142-9231-48D36799A091}" srcOrd="0" destOrd="0" parTransId="{5AFEB007-D167-A746-A9C6-D713692FD05A}" sibTransId="{7D54319A-41C0-3048-A45D-6EB144625ABE}"/>
    <dgm:cxn modelId="{5107B20F-1632-C147-A833-F434280C2512}" type="presOf" srcId="{D7970C8A-A5E8-3441-AB9E-7341E92C25D2}" destId="{AD15B64C-6E34-8C40-916A-2F0D6865D011}" srcOrd="0" destOrd="2" presId="urn:microsoft.com/office/officeart/2005/8/layout/gear1"/>
    <dgm:cxn modelId="{86B24C3E-D3B2-1244-B297-FE7A06BACE32}" type="presOf" srcId="{AD11CC16-0171-A14F-9053-961DC517E264}" destId="{C6646C50-0EB3-5D46-B186-11B42590BBF3}" srcOrd="2" destOrd="0" presId="urn:microsoft.com/office/officeart/2005/8/layout/gear1"/>
    <dgm:cxn modelId="{A4226F6A-0B42-B24A-9F42-1DCC927CFE55}" type="presOf" srcId="{081CDE89-4250-624B-8A8C-4BFDFEAF9EE0}" destId="{AD15B64C-6E34-8C40-916A-2F0D6865D011}" srcOrd="0" destOrd="1" presId="urn:microsoft.com/office/officeart/2005/8/layout/gear1"/>
    <dgm:cxn modelId="{D7B6ED2B-A926-2B47-8505-9393257B4852}" type="presOf" srcId="{E55EA3CE-19E1-B941-BF41-51781751C470}" destId="{75C139E4-44E1-4C4A-B462-8FD8562F14FF}" srcOrd="0" destOrd="3" presId="urn:microsoft.com/office/officeart/2005/8/layout/gear1"/>
    <dgm:cxn modelId="{0AC15F78-3F27-C146-BD0C-E8CAA61FCC2C}" type="presOf" srcId="{AD11CC16-0171-A14F-9053-961DC517E264}" destId="{52D5E98F-6080-9B4E-94C2-88AF7A659CF6}" srcOrd="1" destOrd="0" presId="urn:microsoft.com/office/officeart/2005/8/layout/gear1"/>
    <dgm:cxn modelId="{0C2817F4-205B-7A4D-B0E5-BAD583045384}" type="presOf" srcId="{D5A1B43E-29FE-DE40-BC57-E0EB37CA3D15}" destId="{573CBDDB-3F11-CC4F-B5FF-B3A7D6F15B32}" srcOrd="0" destOrd="0" presId="urn:microsoft.com/office/officeart/2005/8/layout/gear1"/>
    <dgm:cxn modelId="{44621932-F347-4841-87DD-F81D30E8A240}" srcId="{C472E484-12D2-D848-815B-3EA96D73CC4D}" destId="{D5A1B43E-29FE-DE40-BC57-E0EB37CA3D15}" srcOrd="1" destOrd="0" parTransId="{7E144232-84A5-804E-BEDA-84D7C17E9B4C}" sibTransId="{17802FC8-CB71-D342-8B48-696E23F466CF}"/>
    <dgm:cxn modelId="{84550BDE-3E91-6642-BA3B-262760C800DE}" type="presOf" srcId="{9B5CA30C-EF65-0846-BEEA-B2CA5CD259A2}" destId="{75C139E4-44E1-4C4A-B462-8FD8562F14FF}" srcOrd="0" destOrd="1" presId="urn:microsoft.com/office/officeart/2005/8/layout/gear1"/>
    <dgm:cxn modelId="{93B30A93-B175-3A41-8F0F-B1AD9E246E15}" type="presOf" srcId="{D5A1B43E-29FE-DE40-BC57-E0EB37CA3D15}" destId="{EBE4806F-308B-EA42-A8D4-42CF9C3C215E}" srcOrd="1" destOrd="0" presId="urn:microsoft.com/office/officeart/2005/8/layout/gear1"/>
    <dgm:cxn modelId="{D49F364B-6CDD-9C4B-A045-90B0B66E75B7}" type="presParOf" srcId="{000FB57C-3D93-3042-820E-C2A5753EB13E}" destId="{6B67BD90-3684-EE45-9C0C-984F2AC65FD9}" srcOrd="0" destOrd="0" presId="urn:microsoft.com/office/officeart/2005/8/layout/gear1"/>
    <dgm:cxn modelId="{9CC22C1D-1BEE-9F45-A566-AAE3EDAAA901}" type="presParOf" srcId="{000FB57C-3D93-3042-820E-C2A5753EB13E}" destId="{52D5E98F-6080-9B4E-94C2-88AF7A659CF6}" srcOrd="1" destOrd="0" presId="urn:microsoft.com/office/officeart/2005/8/layout/gear1"/>
    <dgm:cxn modelId="{D2C85839-12E9-E24B-BB8D-201BCBA7181E}" type="presParOf" srcId="{000FB57C-3D93-3042-820E-C2A5753EB13E}" destId="{C6646C50-0EB3-5D46-B186-11B42590BBF3}" srcOrd="2" destOrd="0" presId="urn:microsoft.com/office/officeart/2005/8/layout/gear1"/>
    <dgm:cxn modelId="{53989F56-A272-6A47-A65C-0637FE2CE93C}" type="presParOf" srcId="{000FB57C-3D93-3042-820E-C2A5753EB13E}" destId="{75C139E4-44E1-4C4A-B462-8FD8562F14FF}" srcOrd="3" destOrd="0" presId="urn:microsoft.com/office/officeart/2005/8/layout/gear1"/>
    <dgm:cxn modelId="{FFBB9F14-98F0-094D-AEA3-1F73D128CBEB}" type="presParOf" srcId="{000FB57C-3D93-3042-820E-C2A5753EB13E}" destId="{573CBDDB-3F11-CC4F-B5FF-B3A7D6F15B32}" srcOrd="4" destOrd="0" presId="urn:microsoft.com/office/officeart/2005/8/layout/gear1"/>
    <dgm:cxn modelId="{824CF893-006C-7849-9B4B-75BEE79FCD84}" type="presParOf" srcId="{000FB57C-3D93-3042-820E-C2A5753EB13E}" destId="{EBE4806F-308B-EA42-A8D4-42CF9C3C215E}" srcOrd="5" destOrd="0" presId="urn:microsoft.com/office/officeart/2005/8/layout/gear1"/>
    <dgm:cxn modelId="{9D206697-88B7-554A-868D-88CD6F1EC497}" type="presParOf" srcId="{000FB57C-3D93-3042-820E-C2A5753EB13E}" destId="{E77177ED-AD79-5D47-A286-3FC3EA2234D9}" srcOrd="6" destOrd="0" presId="urn:microsoft.com/office/officeart/2005/8/layout/gear1"/>
    <dgm:cxn modelId="{A0A9F120-E3DD-714B-965E-38269CBF7C7E}" type="presParOf" srcId="{000FB57C-3D93-3042-820E-C2A5753EB13E}" destId="{AD15B64C-6E34-8C40-916A-2F0D6865D011}" srcOrd="7" destOrd="0" presId="urn:microsoft.com/office/officeart/2005/8/layout/gear1"/>
    <dgm:cxn modelId="{FCB4A38B-1976-B145-8BA4-8832A667DEE5}" type="presParOf" srcId="{000FB57C-3D93-3042-820E-C2A5753EB13E}" destId="{7538B1FF-DFDA-6A43-AF20-6F337190D283}" srcOrd="8" destOrd="0" presId="urn:microsoft.com/office/officeart/2005/8/layout/gear1"/>
    <dgm:cxn modelId="{975DB963-28DD-FE46-98D2-2FC10CCCB456}" type="presParOf" srcId="{000FB57C-3D93-3042-820E-C2A5753EB13E}" destId="{E4CAFCA8-4775-6248-B4FD-F333AE3B9A8C}" srcOrd="9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5C9535-D60C-2F45-A78F-01A60870DDA3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F39D33-AD84-2644-AC9A-2B4F938D3F58}">
      <dgm:prSet custT="1"/>
      <dgm:spPr/>
      <dgm:t>
        <a:bodyPr/>
        <a:lstStyle/>
        <a:p>
          <a:pPr rtl="0"/>
          <a:r>
            <a:rPr lang="en-US" sz="1800" b="1" dirty="0" smtClean="0"/>
            <a:t>Soil Temperature</a:t>
          </a:r>
          <a:r>
            <a:rPr lang="en-US" sz="1800" dirty="0" smtClean="0"/>
            <a:t>:</a:t>
          </a:r>
          <a:endParaRPr lang="en-US" sz="1800" dirty="0"/>
        </a:p>
      </dgm:t>
    </dgm:pt>
    <dgm:pt modelId="{C91594E8-4196-9045-9279-17512203B79F}" type="parTrans" cxnId="{435FAE25-798A-9A4E-A6AB-45872E23F7E4}">
      <dgm:prSet/>
      <dgm:spPr/>
      <dgm:t>
        <a:bodyPr/>
        <a:lstStyle/>
        <a:p>
          <a:endParaRPr lang="en-US"/>
        </a:p>
      </dgm:t>
    </dgm:pt>
    <dgm:pt modelId="{38E6E269-D92B-D843-A3DE-05504DBED610}" type="sibTrans" cxnId="{435FAE25-798A-9A4E-A6AB-45872E23F7E4}">
      <dgm:prSet/>
      <dgm:spPr/>
      <dgm:t>
        <a:bodyPr/>
        <a:lstStyle/>
        <a:p>
          <a:endParaRPr lang="en-US"/>
        </a:p>
      </dgm:t>
    </dgm:pt>
    <dgm:pt modelId="{6CA5ED81-E12E-864A-B348-D156A3A59AD8}">
      <dgm:prSet custT="1"/>
      <dgm:spPr/>
      <dgm:t>
        <a:bodyPr/>
        <a:lstStyle/>
        <a:p>
          <a:pPr rtl="0"/>
          <a:r>
            <a:rPr lang="en-US" sz="1800" b="1" dirty="0" smtClean="0"/>
            <a:t>Rain and soil moisture</a:t>
          </a:r>
          <a:r>
            <a:rPr lang="en-US" sz="1800" dirty="0" smtClean="0"/>
            <a:t>:</a:t>
          </a:r>
          <a:endParaRPr lang="en-US" sz="1800" dirty="0"/>
        </a:p>
      </dgm:t>
    </dgm:pt>
    <dgm:pt modelId="{0EC2D0CA-81D3-0A4E-916D-F4535724568D}" type="parTrans" cxnId="{6DDFD69A-2EA7-4B41-BDBA-26AFCEFEF675}">
      <dgm:prSet/>
      <dgm:spPr/>
      <dgm:t>
        <a:bodyPr/>
        <a:lstStyle/>
        <a:p>
          <a:endParaRPr lang="en-US"/>
        </a:p>
      </dgm:t>
    </dgm:pt>
    <dgm:pt modelId="{E280782B-3123-3B45-8AF0-C03D1A23664B}" type="sibTrans" cxnId="{6DDFD69A-2EA7-4B41-BDBA-26AFCEFEF675}">
      <dgm:prSet/>
      <dgm:spPr/>
      <dgm:t>
        <a:bodyPr/>
        <a:lstStyle/>
        <a:p>
          <a:endParaRPr lang="en-US"/>
        </a:p>
      </dgm:t>
    </dgm:pt>
    <dgm:pt modelId="{7F7E2DB8-186F-944E-8F03-073BE0C88B85}">
      <dgm:prSet custT="1"/>
      <dgm:spPr/>
      <dgm:t>
        <a:bodyPr/>
        <a:lstStyle/>
        <a:p>
          <a:pPr rtl="0"/>
          <a:r>
            <a:rPr lang="en-US" sz="1800" b="1" dirty="0" smtClean="0"/>
            <a:t>Timing</a:t>
          </a:r>
          <a:r>
            <a:rPr lang="en-US" sz="1800" dirty="0" smtClean="0"/>
            <a:t>:</a:t>
          </a:r>
          <a:endParaRPr lang="en-US" sz="1800" dirty="0"/>
        </a:p>
      </dgm:t>
    </dgm:pt>
    <dgm:pt modelId="{7C9AE85B-5D3D-DF43-9710-CC2D7F4A9111}" type="parTrans" cxnId="{40CAEAAB-52FC-CE45-A695-6945EDFD88E3}">
      <dgm:prSet/>
      <dgm:spPr/>
      <dgm:t>
        <a:bodyPr/>
        <a:lstStyle/>
        <a:p>
          <a:endParaRPr lang="en-US"/>
        </a:p>
      </dgm:t>
    </dgm:pt>
    <dgm:pt modelId="{48D4D7A1-6011-0A43-A5CA-0A3A50744FC0}" type="sibTrans" cxnId="{40CAEAAB-52FC-CE45-A695-6945EDFD88E3}">
      <dgm:prSet/>
      <dgm:spPr/>
      <dgm:t>
        <a:bodyPr/>
        <a:lstStyle/>
        <a:p>
          <a:endParaRPr lang="en-US"/>
        </a:p>
      </dgm:t>
    </dgm:pt>
    <dgm:pt modelId="{B1E2580C-B1F7-9A49-90E0-C3E09E99C070}">
      <dgm:prSet custT="1"/>
      <dgm:spPr/>
      <dgm:t>
        <a:bodyPr/>
        <a:lstStyle/>
        <a:p>
          <a:pPr rtl="0"/>
          <a:r>
            <a:rPr lang="en-US" sz="1800" b="1" dirty="0" smtClean="0"/>
            <a:t>Cost</a:t>
          </a:r>
          <a:r>
            <a:rPr lang="en-US" sz="1800" dirty="0" smtClean="0"/>
            <a:t>:</a:t>
          </a:r>
          <a:endParaRPr lang="en-US" sz="1800" dirty="0"/>
        </a:p>
      </dgm:t>
    </dgm:pt>
    <dgm:pt modelId="{074F28AE-FC51-D24F-9677-B3846C67264A}" type="parTrans" cxnId="{3E9ADCED-D239-A048-997F-D222572C14D6}">
      <dgm:prSet/>
      <dgm:spPr/>
      <dgm:t>
        <a:bodyPr/>
        <a:lstStyle/>
        <a:p>
          <a:endParaRPr lang="en-US"/>
        </a:p>
      </dgm:t>
    </dgm:pt>
    <dgm:pt modelId="{0732BC59-B205-CA49-92C4-6A7A717587DB}" type="sibTrans" cxnId="{3E9ADCED-D239-A048-997F-D222572C14D6}">
      <dgm:prSet/>
      <dgm:spPr/>
      <dgm:t>
        <a:bodyPr/>
        <a:lstStyle/>
        <a:p>
          <a:endParaRPr lang="en-US"/>
        </a:p>
      </dgm:t>
    </dgm:pt>
    <dgm:pt modelId="{18B22FF6-6AF7-0149-A72B-BDCD7C683BC6}">
      <dgm:prSet custT="1"/>
      <dgm:spPr/>
      <dgm:t>
        <a:bodyPr/>
        <a:lstStyle/>
        <a:p>
          <a:pPr rtl="0"/>
          <a:r>
            <a:rPr lang="en-US" sz="1800" b="1" dirty="0" smtClean="0"/>
            <a:t>Source</a:t>
          </a:r>
          <a:r>
            <a:rPr lang="en-US" sz="1800" dirty="0" smtClean="0"/>
            <a:t>:</a:t>
          </a:r>
          <a:endParaRPr lang="en-US" sz="1800" dirty="0"/>
        </a:p>
      </dgm:t>
    </dgm:pt>
    <dgm:pt modelId="{998B23EE-16FD-CE4C-A48E-A18EEF74A1CE}" type="parTrans" cxnId="{7F96385A-7A97-004C-A54E-E2C670DC14D1}">
      <dgm:prSet/>
      <dgm:spPr/>
      <dgm:t>
        <a:bodyPr/>
        <a:lstStyle/>
        <a:p>
          <a:endParaRPr lang="en-US"/>
        </a:p>
      </dgm:t>
    </dgm:pt>
    <dgm:pt modelId="{58509602-DEC9-824A-B891-28590AE630D2}" type="sibTrans" cxnId="{7F96385A-7A97-004C-A54E-E2C670DC14D1}">
      <dgm:prSet/>
      <dgm:spPr/>
      <dgm:t>
        <a:bodyPr/>
        <a:lstStyle/>
        <a:p>
          <a:endParaRPr lang="en-US"/>
        </a:p>
      </dgm:t>
    </dgm:pt>
    <dgm:pt modelId="{4A1D7293-4956-864B-A023-079341693D9B}">
      <dgm:prSet/>
      <dgm:spPr/>
      <dgm:t>
        <a:bodyPr/>
        <a:lstStyle/>
        <a:p>
          <a:pPr rtl="0"/>
          <a:r>
            <a:rPr lang="en-US" smtClean="0"/>
            <a:t>is </a:t>
          </a:r>
          <a:r>
            <a:rPr lang="en-US" dirty="0" smtClean="0"/>
            <a:t>it biologically available?</a:t>
          </a:r>
          <a:endParaRPr lang="en-US" dirty="0"/>
        </a:p>
      </dgm:t>
    </dgm:pt>
    <dgm:pt modelId="{8AE0A27A-03F9-A84B-9B34-FE6C447A927D}" type="parTrans" cxnId="{CBF6626D-C40E-D649-B715-F2DB5E8AECCE}">
      <dgm:prSet/>
      <dgm:spPr/>
      <dgm:t>
        <a:bodyPr/>
        <a:lstStyle/>
        <a:p>
          <a:endParaRPr lang="en-US"/>
        </a:p>
      </dgm:t>
    </dgm:pt>
    <dgm:pt modelId="{2D169FE5-2BC8-DB4E-87F4-0F4D9B4C3BF0}" type="sibTrans" cxnId="{CBF6626D-C40E-D649-B715-F2DB5E8AECCE}">
      <dgm:prSet/>
      <dgm:spPr/>
      <dgm:t>
        <a:bodyPr/>
        <a:lstStyle/>
        <a:p>
          <a:endParaRPr lang="en-US"/>
        </a:p>
      </dgm:t>
    </dgm:pt>
    <dgm:pt modelId="{A2C4AC4C-D56B-194B-AEA1-2ED8B1BCDD47}">
      <dgm:prSet/>
      <dgm:spPr/>
      <dgm:t>
        <a:bodyPr/>
        <a:lstStyle/>
        <a:p>
          <a:pPr rtl="0"/>
          <a:r>
            <a:rPr lang="en-US" smtClean="0"/>
            <a:t>Will </a:t>
          </a:r>
          <a:r>
            <a:rPr lang="en-US" dirty="0" smtClean="0"/>
            <a:t>it leach?  Will it cause compaction?</a:t>
          </a:r>
          <a:endParaRPr lang="en-US" dirty="0"/>
        </a:p>
      </dgm:t>
    </dgm:pt>
    <dgm:pt modelId="{C981FD09-7E82-6D4B-BB6F-9B189045CEED}" type="parTrans" cxnId="{C5A8539C-85A5-5C4C-99A0-392FAC4D6BD6}">
      <dgm:prSet/>
      <dgm:spPr/>
      <dgm:t>
        <a:bodyPr/>
        <a:lstStyle/>
        <a:p>
          <a:endParaRPr lang="en-US"/>
        </a:p>
      </dgm:t>
    </dgm:pt>
    <dgm:pt modelId="{980BACDB-FE96-904C-A3F9-0FD646C2960A}" type="sibTrans" cxnId="{C5A8539C-85A5-5C4C-99A0-392FAC4D6BD6}">
      <dgm:prSet/>
      <dgm:spPr/>
      <dgm:t>
        <a:bodyPr/>
        <a:lstStyle/>
        <a:p>
          <a:endParaRPr lang="en-US"/>
        </a:p>
      </dgm:t>
    </dgm:pt>
    <dgm:pt modelId="{85018318-9464-DA43-B0E7-C165496D4086}">
      <dgm:prSet/>
      <dgm:spPr/>
      <dgm:t>
        <a:bodyPr/>
        <a:lstStyle/>
        <a:p>
          <a:pPr rtl="0"/>
          <a:r>
            <a:rPr lang="en-US" smtClean="0"/>
            <a:t> </a:t>
          </a:r>
          <a:r>
            <a:rPr lang="en-US" dirty="0" smtClean="0"/>
            <a:t>Will this be available when I need it?  Will cover crops have time to grow?</a:t>
          </a:r>
          <a:endParaRPr lang="en-US" dirty="0"/>
        </a:p>
      </dgm:t>
    </dgm:pt>
    <dgm:pt modelId="{F38977F9-DD85-0243-A1BC-11C6D364B1FE}" type="parTrans" cxnId="{9B596C0C-5A78-754C-8763-96D563E9A96A}">
      <dgm:prSet/>
      <dgm:spPr/>
      <dgm:t>
        <a:bodyPr/>
        <a:lstStyle/>
        <a:p>
          <a:endParaRPr lang="en-US"/>
        </a:p>
      </dgm:t>
    </dgm:pt>
    <dgm:pt modelId="{DF217BCA-1929-2041-B626-BC706264CB02}" type="sibTrans" cxnId="{9B596C0C-5A78-754C-8763-96D563E9A96A}">
      <dgm:prSet/>
      <dgm:spPr/>
      <dgm:t>
        <a:bodyPr/>
        <a:lstStyle/>
        <a:p>
          <a:endParaRPr lang="en-US"/>
        </a:p>
      </dgm:t>
    </dgm:pt>
    <dgm:pt modelId="{A9CE65BB-16A0-A140-A5B3-C38129D6424B}">
      <dgm:prSet/>
      <dgm:spPr/>
      <dgm:t>
        <a:bodyPr/>
        <a:lstStyle/>
        <a:p>
          <a:pPr rtl="0"/>
          <a:r>
            <a:rPr lang="en-US" smtClean="0"/>
            <a:t>How </a:t>
          </a:r>
          <a:r>
            <a:rPr lang="en-US" dirty="0" smtClean="0"/>
            <a:t>much time and money do you have?  How will you apply it?</a:t>
          </a:r>
          <a:endParaRPr lang="en-US" dirty="0"/>
        </a:p>
      </dgm:t>
    </dgm:pt>
    <dgm:pt modelId="{3FD7103F-BF7E-264E-BFF6-633AF982CBAF}" type="parTrans" cxnId="{139DDAD8-93BD-8F4B-BC90-8F3F5C3C22E7}">
      <dgm:prSet/>
      <dgm:spPr/>
      <dgm:t>
        <a:bodyPr/>
        <a:lstStyle/>
        <a:p>
          <a:endParaRPr lang="en-US"/>
        </a:p>
      </dgm:t>
    </dgm:pt>
    <dgm:pt modelId="{6B2D8F58-5CAE-C24C-9C38-1B947C411D2D}" type="sibTrans" cxnId="{139DDAD8-93BD-8F4B-BC90-8F3F5C3C22E7}">
      <dgm:prSet/>
      <dgm:spPr/>
      <dgm:t>
        <a:bodyPr/>
        <a:lstStyle/>
        <a:p>
          <a:endParaRPr lang="en-US"/>
        </a:p>
      </dgm:t>
    </dgm:pt>
    <dgm:pt modelId="{09960511-3CBC-2047-B16F-1C4B444F5AC7}">
      <dgm:prSet/>
      <dgm:spPr/>
      <dgm:t>
        <a:bodyPr/>
        <a:lstStyle/>
        <a:p>
          <a:pPr rtl="0"/>
          <a:r>
            <a:rPr lang="en-US" dirty="0" smtClean="0"/>
            <a:t> Do you care where a product comes from?  Could it be contaminated, or bring in weeds or pathogens?</a:t>
          </a:r>
          <a:endParaRPr lang="en-US" dirty="0"/>
        </a:p>
      </dgm:t>
    </dgm:pt>
    <dgm:pt modelId="{DF4CED94-86E1-E142-8912-81D40581AA1E}" type="parTrans" cxnId="{25BA2D6A-2051-CC48-8F7A-2FFCF2737656}">
      <dgm:prSet/>
      <dgm:spPr/>
      <dgm:t>
        <a:bodyPr/>
        <a:lstStyle/>
        <a:p>
          <a:endParaRPr lang="en-US"/>
        </a:p>
      </dgm:t>
    </dgm:pt>
    <dgm:pt modelId="{87C1F8BB-25E9-C941-AAAD-C68E32B1D353}" type="sibTrans" cxnId="{25BA2D6A-2051-CC48-8F7A-2FFCF2737656}">
      <dgm:prSet/>
      <dgm:spPr/>
      <dgm:t>
        <a:bodyPr/>
        <a:lstStyle/>
        <a:p>
          <a:endParaRPr lang="en-US"/>
        </a:p>
      </dgm:t>
    </dgm:pt>
    <dgm:pt modelId="{8BFFFEA0-AC82-2B4C-ACC3-4394FC2865A1}" type="pres">
      <dgm:prSet presAssocID="{A25C9535-D60C-2F45-A78F-01A60870DDA3}" presName="linear" presStyleCnt="0">
        <dgm:presLayoutVars>
          <dgm:dir/>
          <dgm:animLvl val="lvl"/>
          <dgm:resizeHandles val="exact"/>
        </dgm:presLayoutVars>
      </dgm:prSet>
      <dgm:spPr/>
    </dgm:pt>
    <dgm:pt modelId="{FCB0440F-795C-CC42-9395-11548E64C2AE}" type="pres">
      <dgm:prSet presAssocID="{A0F39D33-AD84-2644-AC9A-2B4F938D3F58}" presName="parentLin" presStyleCnt="0"/>
      <dgm:spPr/>
    </dgm:pt>
    <dgm:pt modelId="{14683740-12E2-0047-9718-C2323536AB03}" type="pres">
      <dgm:prSet presAssocID="{A0F39D33-AD84-2644-AC9A-2B4F938D3F58}" presName="parentLeftMargin" presStyleLbl="node1" presStyleIdx="0" presStyleCnt="5"/>
      <dgm:spPr/>
    </dgm:pt>
    <dgm:pt modelId="{E7F179B7-8D06-734E-844D-D765EE342792}" type="pres">
      <dgm:prSet presAssocID="{A0F39D33-AD84-2644-AC9A-2B4F938D3F58}" presName="parentText" presStyleLbl="node1" presStyleIdx="0" presStyleCnt="5" custLinFactNeighborX="-12280" custLinFactNeighborY="7592">
        <dgm:presLayoutVars>
          <dgm:chMax val="0"/>
          <dgm:bulletEnabled val="1"/>
        </dgm:presLayoutVars>
      </dgm:prSet>
      <dgm:spPr/>
    </dgm:pt>
    <dgm:pt modelId="{FF6802B6-66BD-CE49-85FF-65CE5C08E4AE}" type="pres">
      <dgm:prSet presAssocID="{A0F39D33-AD84-2644-AC9A-2B4F938D3F58}" presName="negativeSpace" presStyleCnt="0"/>
      <dgm:spPr/>
    </dgm:pt>
    <dgm:pt modelId="{9DCF0DF3-F764-3A4E-A84F-23C9B7F0E1FD}" type="pres">
      <dgm:prSet presAssocID="{A0F39D33-AD84-2644-AC9A-2B4F938D3F58}" presName="childText" presStyleLbl="conFgAcc1" presStyleIdx="0" presStyleCnt="5" custLinFactNeighborY="-80205">
        <dgm:presLayoutVars>
          <dgm:bulletEnabled val="1"/>
        </dgm:presLayoutVars>
      </dgm:prSet>
      <dgm:spPr/>
    </dgm:pt>
    <dgm:pt modelId="{544F64ED-3B09-824E-9DE6-F05C7EFA4A28}" type="pres">
      <dgm:prSet presAssocID="{38E6E269-D92B-D843-A3DE-05504DBED610}" presName="spaceBetweenRectangles" presStyleCnt="0"/>
      <dgm:spPr/>
    </dgm:pt>
    <dgm:pt modelId="{8ACC18AE-036B-5B4C-8B05-8765B3DB03BD}" type="pres">
      <dgm:prSet presAssocID="{6CA5ED81-E12E-864A-B348-D156A3A59AD8}" presName="parentLin" presStyleCnt="0"/>
      <dgm:spPr/>
    </dgm:pt>
    <dgm:pt modelId="{0018A4F6-8E0B-4D42-91BD-BFBAEE21D608}" type="pres">
      <dgm:prSet presAssocID="{6CA5ED81-E12E-864A-B348-D156A3A59AD8}" presName="parentLeftMargin" presStyleLbl="node1" presStyleIdx="0" presStyleCnt="5"/>
      <dgm:spPr/>
    </dgm:pt>
    <dgm:pt modelId="{529C806A-2C53-5541-9A81-AC6838CF1AA2}" type="pres">
      <dgm:prSet presAssocID="{6CA5ED81-E12E-864A-B348-D156A3A59AD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BD827E-9410-4C41-AB65-C8D427B0B077}" type="pres">
      <dgm:prSet presAssocID="{6CA5ED81-E12E-864A-B348-D156A3A59AD8}" presName="negativeSpace" presStyleCnt="0"/>
      <dgm:spPr/>
    </dgm:pt>
    <dgm:pt modelId="{FDD070E6-7971-D44A-9167-4B6CEAAF3BC1}" type="pres">
      <dgm:prSet presAssocID="{6CA5ED81-E12E-864A-B348-D156A3A59AD8}" presName="childText" presStyleLbl="conFgAcc1" presStyleIdx="1" presStyleCnt="5">
        <dgm:presLayoutVars>
          <dgm:bulletEnabled val="1"/>
        </dgm:presLayoutVars>
      </dgm:prSet>
      <dgm:spPr/>
    </dgm:pt>
    <dgm:pt modelId="{CA08A6F6-0939-894F-BFFE-98D80C737D08}" type="pres">
      <dgm:prSet presAssocID="{E280782B-3123-3B45-8AF0-C03D1A23664B}" presName="spaceBetweenRectangles" presStyleCnt="0"/>
      <dgm:spPr/>
    </dgm:pt>
    <dgm:pt modelId="{50D2CB2A-24DB-DF4B-9E15-831F20EA6139}" type="pres">
      <dgm:prSet presAssocID="{7F7E2DB8-186F-944E-8F03-073BE0C88B85}" presName="parentLin" presStyleCnt="0"/>
      <dgm:spPr/>
    </dgm:pt>
    <dgm:pt modelId="{D74D822C-927A-CE40-901B-7E86A7A86341}" type="pres">
      <dgm:prSet presAssocID="{7F7E2DB8-186F-944E-8F03-073BE0C88B85}" presName="parentLeftMargin" presStyleLbl="node1" presStyleIdx="1" presStyleCnt="5"/>
      <dgm:spPr/>
    </dgm:pt>
    <dgm:pt modelId="{BE7767EB-D42A-954E-9068-675F5692D167}" type="pres">
      <dgm:prSet presAssocID="{7F7E2DB8-186F-944E-8F03-073BE0C88B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C97E557-0CD8-0845-9B7A-442DF2D12334}" type="pres">
      <dgm:prSet presAssocID="{7F7E2DB8-186F-944E-8F03-073BE0C88B85}" presName="negativeSpace" presStyleCnt="0"/>
      <dgm:spPr/>
    </dgm:pt>
    <dgm:pt modelId="{7E94B54B-14B5-2E4C-8D83-3DFE17EF28A9}" type="pres">
      <dgm:prSet presAssocID="{7F7E2DB8-186F-944E-8F03-073BE0C88B85}" presName="childText" presStyleLbl="conFgAcc1" presStyleIdx="2" presStyleCnt="5">
        <dgm:presLayoutVars>
          <dgm:bulletEnabled val="1"/>
        </dgm:presLayoutVars>
      </dgm:prSet>
      <dgm:spPr/>
    </dgm:pt>
    <dgm:pt modelId="{0D280779-C7E3-3D43-B7A9-C40EB5AC2BE4}" type="pres">
      <dgm:prSet presAssocID="{48D4D7A1-6011-0A43-A5CA-0A3A50744FC0}" presName="spaceBetweenRectangles" presStyleCnt="0"/>
      <dgm:spPr/>
    </dgm:pt>
    <dgm:pt modelId="{61993302-A6F2-774E-84E3-CA28A9FB1F17}" type="pres">
      <dgm:prSet presAssocID="{B1E2580C-B1F7-9A49-90E0-C3E09E99C070}" presName="parentLin" presStyleCnt="0"/>
      <dgm:spPr/>
    </dgm:pt>
    <dgm:pt modelId="{8453509C-A924-4946-BB17-6437E5A0C9D5}" type="pres">
      <dgm:prSet presAssocID="{B1E2580C-B1F7-9A49-90E0-C3E09E99C070}" presName="parentLeftMargin" presStyleLbl="node1" presStyleIdx="2" presStyleCnt="5"/>
      <dgm:spPr/>
    </dgm:pt>
    <dgm:pt modelId="{BABE7A80-A4E3-A747-9C78-ADAB0AA3B2C5}" type="pres">
      <dgm:prSet presAssocID="{B1E2580C-B1F7-9A49-90E0-C3E09E99C07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D1C8A7B-EF08-4748-B8CB-26E8063F2D08}" type="pres">
      <dgm:prSet presAssocID="{B1E2580C-B1F7-9A49-90E0-C3E09E99C070}" presName="negativeSpace" presStyleCnt="0"/>
      <dgm:spPr/>
    </dgm:pt>
    <dgm:pt modelId="{F1C9DAE9-2793-AB45-9503-97D7089F0468}" type="pres">
      <dgm:prSet presAssocID="{B1E2580C-B1F7-9A49-90E0-C3E09E99C070}" presName="childText" presStyleLbl="conFgAcc1" presStyleIdx="3" presStyleCnt="5">
        <dgm:presLayoutVars>
          <dgm:bulletEnabled val="1"/>
        </dgm:presLayoutVars>
      </dgm:prSet>
      <dgm:spPr/>
    </dgm:pt>
    <dgm:pt modelId="{CA8CC5A8-F691-F44E-91D3-7A4C4EAE5868}" type="pres">
      <dgm:prSet presAssocID="{0732BC59-B205-CA49-92C4-6A7A717587DB}" presName="spaceBetweenRectangles" presStyleCnt="0"/>
      <dgm:spPr/>
    </dgm:pt>
    <dgm:pt modelId="{4A0AC621-0466-164E-864B-249F5F15251C}" type="pres">
      <dgm:prSet presAssocID="{18B22FF6-6AF7-0149-A72B-BDCD7C683BC6}" presName="parentLin" presStyleCnt="0"/>
      <dgm:spPr/>
    </dgm:pt>
    <dgm:pt modelId="{51FE31D9-5C9E-C241-90C3-0F9151E709F6}" type="pres">
      <dgm:prSet presAssocID="{18B22FF6-6AF7-0149-A72B-BDCD7C683BC6}" presName="parentLeftMargin" presStyleLbl="node1" presStyleIdx="3" presStyleCnt="5"/>
      <dgm:spPr/>
    </dgm:pt>
    <dgm:pt modelId="{689E658A-56E3-5240-A14B-86C2BC0AC20C}" type="pres">
      <dgm:prSet presAssocID="{18B22FF6-6AF7-0149-A72B-BDCD7C683BC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7F9387C-724A-4E42-9187-E732A5BE1D6F}" type="pres">
      <dgm:prSet presAssocID="{18B22FF6-6AF7-0149-A72B-BDCD7C683BC6}" presName="negativeSpace" presStyleCnt="0"/>
      <dgm:spPr/>
    </dgm:pt>
    <dgm:pt modelId="{5412FDCA-995E-CB4B-BC89-FACF5C15F2EE}" type="pres">
      <dgm:prSet presAssocID="{18B22FF6-6AF7-0149-A72B-BDCD7C683BC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5BA2D6A-2051-CC48-8F7A-2FFCF2737656}" srcId="{18B22FF6-6AF7-0149-A72B-BDCD7C683BC6}" destId="{09960511-3CBC-2047-B16F-1C4B444F5AC7}" srcOrd="0" destOrd="0" parTransId="{DF4CED94-86E1-E142-8912-81D40581AA1E}" sibTransId="{87C1F8BB-25E9-C941-AAAD-C68E32B1D353}"/>
    <dgm:cxn modelId="{CF1F2814-B50E-A743-B0AA-C3E676441426}" type="presOf" srcId="{85018318-9464-DA43-B0E7-C165496D4086}" destId="{7E94B54B-14B5-2E4C-8D83-3DFE17EF28A9}" srcOrd="0" destOrd="0" presId="urn:microsoft.com/office/officeart/2005/8/layout/list1"/>
    <dgm:cxn modelId="{6DDFD69A-2EA7-4B41-BDBA-26AFCEFEF675}" srcId="{A25C9535-D60C-2F45-A78F-01A60870DDA3}" destId="{6CA5ED81-E12E-864A-B348-D156A3A59AD8}" srcOrd="1" destOrd="0" parTransId="{0EC2D0CA-81D3-0A4E-916D-F4535724568D}" sibTransId="{E280782B-3123-3B45-8AF0-C03D1A23664B}"/>
    <dgm:cxn modelId="{3E9ADCED-D239-A048-997F-D222572C14D6}" srcId="{A25C9535-D60C-2F45-A78F-01A60870DDA3}" destId="{B1E2580C-B1F7-9A49-90E0-C3E09E99C070}" srcOrd="3" destOrd="0" parTransId="{074F28AE-FC51-D24F-9677-B3846C67264A}" sibTransId="{0732BC59-B205-CA49-92C4-6A7A717587DB}"/>
    <dgm:cxn modelId="{40CAEAAB-52FC-CE45-A695-6945EDFD88E3}" srcId="{A25C9535-D60C-2F45-A78F-01A60870DDA3}" destId="{7F7E2DB8-186F-944E-8F03-073BE0C88B85}" srcOrd="2" destOrd="0" parTransId="{7C9AE85B-5D3D-DF43-9710-CC2D7F4A9111}" sibTransId="{48D4D7A1-6011-0A43-A5CA-0A3A50744FC0}"/>
    <dgm:cxn modelId="{12297E3A-A5A0-1A4C-AF26-F73D2C8231AB}" type="presOf" srcId="{A2C4AC4C-D56B-194B-AEA1-2ED8B1BCDD47}" destId="{FDD070E6-7971-D44A-9167-4B6CEAAF3BC1}" srcOrd="0" destOrd="0" presId="urn:microsoft.com/office/officeart/2005/8/layout/list1"/>
    <dgm:cxn modelId="{50D6D80F-612C-A047-9277-265CE470440D}" type="presOf" srcId="{A0F39D33-AD84-2644-AC9A-2B4F938D3F58}" destId="{14683740-12E2-0047-9718-C2323536AB03}" srcOrd="0" destOrd="0" presId="urn:microsoft.com/office/officeart/2005/8/layout/list1"/>
    <dgm:cxn modelId="{CBF6626D-C40E-D649-B715-F2DB5E8AECCE}" srcId="{A0F39D33-AD84-2644-AC9A-2B4F938D3F58}" destId="{4A1D7293-4956-864B-A023-079341693D9B}" srcOrd="0" destOrd="0" parTransId="{8AE0A27A-03F9-A84B-9B34-FE6C447A927D}" sibTransId="{2D169FE5-2BC8-DB4E-87F4-0F4D9B4C3BF0}"/>
    <dgm:cxn modelId="{52834D15-4E35-064F-BAAC-875320984323}" type="presOf" srcId="{09960511-3CBC-2047-B16F-1C4B444F5AC7}" destId="{5412FDCA-995E-CB4B-BC89-FACF5C15F2EE}" srcOrd="0" destOrd="0" presId="urn:microsoft.com/office/officeart/2005/8/layout/list1"/>
    <dgm:cxn modelId="{7F96385A-7A97-004C-A54E-E2C670DC14D1}" srcId="{A25C9535-D60C-2F45-A78F-01A60870DDA3}" destId="{18B22FF6-6AF7-0149-A72B-BDCD7C683BC6}" srcOrd="4" destOrd="0" parTransId="{998B23EE-16FD-CE4C-A48E-A18EEF74A1CE}" sibTransId="{58509602-DEC9-824A-B891-28590AE630D2}"/>
    <dgm:cxn modelId="{A05DEC94-3681-F845-846D-F9FC7912B660}" type="presOf" srcId="{B1E2580C-B1F7-9A49-90E0-C3E09E99C070}" destId="{BABE7A80-A4E3-A747-9C78-ADAB0AA3B2C5}" srcOrd="1" destOrd="0" presId="urn:microsoft.com/office/officeart/2005/8/layout/list1"/>
    <dgm:cxn modelId="{E522C4EA-8A04-3B4C-8B8C-72E6B9A910AB}" type="presOf" srcId="{18B22FF6-6AF7-0149-A72B-BDCD7C683BC6}" destId="{51FE31D9-5C9E-C241-90C3-0F9151E709F6}" srcOrd="0" destOrd="0" presId="urn:microsoft.com/office/officeart/2005/8/layout/list1"/>
    <dgm:cxn modelId="{B31C309D-DC22-0540-8F05-FE59ADC2EA6E}" type="presOf" srcId="{4A1D7293-4956-864B-A023-079341693D9B}" destId="{9DCF0DF3-F764-3A4E-A84F-23C9B7F0E1FD}" srcOrd="0" destOrd="0" presId="urn:microsoft.com/office/officeart/2005/8/layout/list1"/>
    <dgm:cxn modelId="{EF45F115-CA82-D549-9516-D74F805199DE}" type="presOf" srcId="{A25C9535-D60C-2F45-A78F-01A60870DDA3}" destId="{8BFFFEA0-AC82-2B4C-ACC3-4394FC2865A1}" srcOrd="0" destOrd="0" presId="urn:microsoft.com/office/officeart/2005/8/layout/list1"/>
    <dgm:cxn modelId="{644572B3-EF57-0048-AC3E-8E13A6CF8151}" type="presOf" srcId="{B1E2580C-B1F7-9A49-90E0-C3E09E99C070}" destId="{8453509C-A924-4946-BB17-6437E5A0C9D5}" srcOrd="0" destOrd="0" presId="urn:microsoft.com/office/officeart/2005/8/layout/list1"/>
    <dgm:cxn modelId="{4794B821-7BCC-B74A-8393-DA24633E0A12}" type="presOf" srcId="{7F7E2DB8-186F-944E-8F03-073BE0C88B85}" destId="{BE7767EB-D42A-954E-9068-675F5692D167}" srcOrd="1" destOrd="0" presId="urn:microsoft.com/office/officeart/2005/8/layout/list1"/>
    <dgm:cxn modelId="{EAFDD9F6-EC9B-CD42-8A4E-064F0649B302}" type="presOf" srcId="{A9CE65BB-16A0-A140-A5B3-C38129D6424B}" destId="{F1C9DAE9-2793-AB45-9503-97D7089F0468}" srcOrd="0" destOrd="0" presId="urn:microsoft.com/office/officeart/2005/8/layout/list1"/>
    <dgm:cxn modelId="{277E1FCF-5BEB-3042-B0FE-BD8A08A0F831}" type="presOf" srcId="{7F7E2DB8-186F-944E-8F03-073BE0C88B85}" destId="{D74D822C-927A-CE40-901B-7E86A7A86341}" srcOrd="0" destOrd="0" presId="urn:microsoft.com/office/officeart/2005/8/layout/list1"/>
    <dgm:cxn modelId="{9B596C0C-5A78-754C-8763-96D563E9A96A}" srcId="{7F7E2DB8-186F-944E-8F03-073BE0C88B85}" destId="{85018318-9464-DA43-B0E7-C165496D4086}" srcOrd="0" destOrd="0" parTransId="{F38977F9-DD85-0243-A1BC-11C6D364B1FE}" sibTransId="{DF217BCA-1929-2041-B626-BC706264CB02}"/>
    <dgm:cxn modelId="{435FAE25-798A-9A4E-A6AB-45872E23F7E4}" srcId="{A25C9535-D60C-2F45-A78F-01A60870DDA3}" destId="{A0F39D33-AD84-2644-AC9A-2B4F938D3F58}" srcOrd="0" destOrd="0" parTransId="{C91594E8-4196-9045-9279-17512203B79F}" sibTransId="{38E6E269-D92B-D843-A3DE-05504DBED610}"/>
    <dgm:cxn modelId="{139DDAD8-93BD-8F4B-BC90-8F3F5C3C22E7}" srcId="{B1E2580C-B1F7-9A49-90E0-C3E09E99C070}" destId="{A9CE65BB-16A0-A140-A5B3-C38129D6424B}" srcOrd="0" destOrd="0" parTransId="{3FD7103F-BF7E-264E-BFF6-633AF982CBAF}" sibTransId="{6B2D8F58-5CAE-C24C-9C38-1B947C411D2D}"/>
    <dgm:cxn modelId="{C5A8539C-85A5-5C4C-99A0-392FAC4D6BD6}" srcId="{6CA5ED81-E12E-864A-B348-D156A3A59AD8}" destId="{A2C4AC4C-D56B-194B-AEA1-2ED8B1BCDD47}" srcOrd="0" destOrd="0" parTransId="{C981FD09-7E82-6D4B-BB6F-9B189045CEED}" sibTransId="{980BACDB-FE96-904C-A3F9-0FD646C2960A}"/>
    <dgm:cxn modelId="{86CC0595-30A5-074F-BAE2-B900A7EF1524}" type="presOf" srcId="{6CA5ED81-E12E-864A-B348-D156A3A59AD8}" destId="{0018A4F6-8E0B-4D42-91BD-BFBAEE21D608}" srcOrd="0" destOrd="0" presId="urn:microsoft.com/office/officeart/2005/8/layout/list1"/>
    <dgm:cxn modelId="{D9DAD2EB-5A82-9D45-B8B2-1F6CB5C1DE47}" type="presOf" srcId="{6CA5ED81-E12E-864A-B348-D156A3A59AD8}" destId="{529C806A-2C53-5541-9A81-AC6838CF1AA2}" srcOrd="1" destOrd="0" presId="urn:microsoft.com/office/officeart/2005/8/layout/list1"/>
    <dgm:cxn modelId="{019614BF-DC89-0C43-A10B-CE0D2B097F24}" type="presOf" srcId="{A0F39D33-AD84-2644-AC9A-2B4F938D3F58}" destId="{E7F179B7-8D06-734E-844D-D765EE342792}" srcOrd="1" destOrd="0" presId="urn:microsoft.com/office/officeart/2005/8/layout/list1"/>
    <dgm:cxn modelId="{94B2E065-15D6-A145-9273-F1E90E3F8367}" type="presOf" srcId="{18B22FF6-6AF7-0149-A72B-BDCD7C683BC6}" destId="{689E658A-56E3-5240-A14B-86C2BC0AC20C}" srcOrd="1" destOrd="0" presId="urn:microsoft.com/office/officeart/2005/8/layout/list1"/>
    <dgm:cxn modelId="{0AB66F55-AB64-3A4A-A375-89520DBC09E8}" type="presParOf" srcId="{8BFFFEA0-AC82-2B4C-ACC3-4394FC2865A1}" destId="{FCB0440F-795C-CC42-9395-11548E64C2AE}" srcOrd="0" destOrd="0" presId="urn:microsoft.com/office/officeart/2005/8/layout/list1"/>
    <dgm:cxn modelId="{4AD95511-DE6F-EB4E-BB33-4A08C282C55B}" type="presParOf" srcId="{FCB0440F-795C-CC42-9395-11548E64C2AE}" destId="{14683740-12E2-0047-9718-C2323536AB03}" srcOrd="0" destOrd="0" presId="urn:microsoft.com/office/officeart/2005/8/layout/list1"/>
    <dgm:cxn modelId="{EC17E4CF-5C18-F54B-A34A-328BB9CDB607}" type="presParOf" srcId="{FCB0440F-795C-CC42-9395-11548E64C2AE}" destId="{E7F179B7-8D06-734E-844D-D765EE342792}" srcOrd="1" destOrd="0" presId="urn:microsoft.com/office/officeart/2005/8/layout/list1"/>
    <dgm:cxn modelId="{9F80EECA-90D9-854E-842A-ACBF0CFCCE4A}" type="presParOf" srcId="{8BFFFEA0-AC82-2B4C-ACC3-4394FC2865A1}" destId="{FF6802B6-66BD-CE49-85FF-65CE5C08E4AE}" srcOrd="1" destOrd="0" presId="urn:microsoft.com/office/officeart/2005/8/layout/list1"/>
    <dgm:cxn modelId="{FE3DE960-2540-6648-9D48-A6D9EA3CD166}" type="presParOf" srcId="{8BFFFEA0-AC82-2B4C-ACC3-4394FC2865A1}" destId="{9DCF0DF3-F764-3A4E-A84F-23C9B7F0E1FD}" srcOrd="2" destOrd="0" presId="urn:microsoft.com/office/officeart/2005/8/layout/list1"/>
    <dgm:cxn modelId="{3C024F8F-94EF-9141-B99F-0286224D453C}" type="presParOf" srcId="{8BFFFEA0-AC82-2B4C-ACC3-4394FC2865A1}" destId="{544F64ED-3B09-824E-9DE6-F05C7EFA4A28}" srcOrd="3" destOrd="0" presId="urn:microsoft.com/office/officeart/2005/8/layout/list1"/>
    <dgm:cxn modelId="{C274DDF4-397B-B042-9336-AFBA389BBCE4}" type="presParOf" srcId="{8BFFFEA0-AC82-2B4C-ACC3-4394FC2865A1}" destId="{8ACC18AE-036B-5B4C-8B05-8765B3DB03BD}" srcOrd="4" destOrd="0" presId="urn:microsoft.com/office/officeart/2005/8/layout/list1"/>
    <dgm:cxn modelId="{FB78027A-28F0-0547-B481-3DD9437D0A25}" type="presParOf" srcId="{8ACC18AE-036B-5B4C-8B05-8765B3DB03BD}" destId="{0018A4F6-8E0B-4D42-91BD-BFBAEE21D608}" srcOrd="0" destOrd="0" presId="urn:microsoft.com/office/officeart/2005/8/layout/list1"/>
    <dgm:cxn modelId="{DB0FAF9A-6E3D-B74A-91AD-72278545493D}" type="presParOf" srcId="{8ACC18AE-036B-5B4C-8B05-8765B3DB03BD}" destId="{529C806A-2C53-5541-9A81-AC6838CF1AA2}" srcOrd="1" destOrd="0" presId="urn:microsoft.com/office/officeart/2005/8/layout/list1"/>
    <dgm:cxn modelId="{0C4F30B0-258E-3242-A2E2-78D9AC688E56}" type="presParOf" srcId="{8BFFFEA0-AC82-2B4C-ACC3-4394FC2865A1}" destId="{A8BD827E-9410-4C41-AB65-C8D427B0B077}" srcOrd="5" destOrd="0" presId="urn:microsoft.com/office/officeart/2005/8/layout/list1"/>
    <dgm:cxn modelId="{55EC5D35-18E4-914F-AE5E-E33813B0B970}" type="presParOf" srcId="{8BFFFEA0-AC82-2B4C-ACC3-4394FC2865A1}" destId="{FDD070E6-7971-D44A-9167-4B6CEAAF3BC1}" srcOrd="6" destOrd="0" presId="urn:microsoft.com/office/officeart/2005/8/layout/list1"/>
    <dgm:cxn modelId="{75779664-37D4-1D4A-B8AB-3B66EA1DDE9D}" type="presParOf" srcId="{8BFFFEA0-AC82-2B4C-ACC3-4394FC2865A1}" destId="{CA08A6F6-0939-894F-BFFE-98D80C737D08}" srcOrd="7" destOrd="0" presId="urn:microsoft.com/office/officeart/2005/8/layout/list1"/>
    <dgm:cxn modelId="{745286EB-5EB3-8D4B-8C14-BD9C4108488E}" type="presParOf" srcId="{8BFFFEA0-AC82-2B4C-ACC3-4394FC2865A1}" destId="{50D2CB2A-24DB-DF4B-9E15-831F20EA6139}" srcOrd="8" destOrd="0" presId="urn:microsoft.com/office/officeart/2005/8/layout/list1"/>
    <dgm:cxn modelId="{8419D846-E0E2-C547-9EEA-DFF446F46BF1}" type="presParOf" srcId="{50D2CB2A-24DB-DF4B-9E15-831F20EA6139}" destId="{D74D822C-927A-CE40-901B-7E86A7A86341}" srcOrd="0" destOrd="0" presId="urn:microsoft.com/office/officeart/2005/8/layout/list1"/>
    <dgm:cxn modelId="{E1FA8913-1B4E-0447-BE63-C8ED88B15858}" type="presParOf" srcId="{50D2CB2A-24DB-DF4B-9E15-831F20EA6139}" destId="{BE7767EB-D42A-954E-9068-675F5692D167}" srcOrd="1" destOrd="0" presId="urn:microsoft.com/office/officeart/2005/8/layout/list1"/>
    <dgm:cxn modelId="{05F0EAC8-C028-7D4D-B40D-755470F1E3F4}" type="presParOf" srcId="{8BFFFEA0-AC82-2B4C-ACC3-4394FC2865A1}" destId="{4C97E557-0CD8-0845-9B7A-442DF2D12334}" srcOrd="9" destOrd="0" presId="urn:microsoft.com/office/officeart/2005/8/layout/list1"/>
    <dgm:cxn modelId="{50A4E5B2-D775-D446-ADEC-F6642FB5F309}" type="presParOf" srcId="{8BFFFEA0-AC82-2B4C-ACC3-4394FC2865A1}" destId="{7E94B54B-14B5-2E4C-8D83-3DFE17EF28A9}" srcOrd="10" destOrd="0" presId="urn:microsoft.com/office/officeart/2005/8/layout/list1"/>
    <dgm:cxn modelId="{59BAAFA6-A087-714A-84D2-456BFC99BD52}" type="presParOf" srcId="{8BFFFEA0-AC82-2B4C-ACC3-4394FC2865A1}" destId="{0D280779-C7E3-3D43-B7A9-C40EB5AC2BE4}" srcOrd="11" destOrd="0" presId="urn:microsoft.com/office/officeart/2005/8/layout/list1"/>
    <dgm:cxn modelId="{199AC1DD-8D6C-B84A-B8EE-3DD42230263E}" type="presParOf" srcId="{8BFFFEA0-AC82-2B4C-ACC3-4394FC2865A1}" destId="{61993302-A6F2-774E-84E3-CA28A9FB1F17}" srcOrd="12" destOrd="0" presId="urn:microsoft.com/office/officeart/2005/8/layout/list1"/>
    <dgm:cxn modelId="{F48378CD-5F0B-6344-99D0-2EE6D4E55A3F}" type="presParOf" srcId="{61993302-A6F2-774E-84E3-CA28A9FB1F17}" destId="{8453509C-A924-4946-BB17-6437E5A0C9D5}" srcOrd="0" destOrd="0" presId="urn:microsoft.com/office/officeart/2005/8/layout/list1"/>
    <dgm:cxn modelId="{EB681FF6-5627-0D44-88F9-A701A9CDB042}" type="presParOf" srcId="{61993302-A6F2-774E-84E3-CA28A9FB1F17}" destId="{BABE7A80-A4E3-A747-9C78-ADAB0AA3B2C5}" srcOrd="1" destOrd="0" presId="urn:microsoft.com/office/officeart/2005/8/layout/list1"/>
    <dgm:cxn modelId="{1B36D734-A7ED-6C41-ABBA-828EFA990186}" type="presParOf" srcId="{8BFFFEA0-AC82-2B4C-ACC3-4394FC2865A1}" destId="{1D1C8A7B-EF08-4748-B8CB-26E8063F2D08}" srcOrd="13" destOrd="0" presId="urn:microsoft.com/office/officeart/2005/8/layout/list1"/>
    <dgm:cxn modelId="{DA635DAA-ED57-EE47-B7FD-F9515461C93E}" type="presParOf" srcId="{8BFFFEA0-AC82-2B4C-ACC3-4394FC2865A1}" destId="{F1C9DAE9-2793-AB45-9503-97D7089F0468}" srcOrd="14" destOrd="0" presId="urn:microsoft.com/office/officeart/2005/8/layout/list1"/>
    <dgm:cxn modelId="{DCA335BF-AC2D-4D48-A9C7-D00A5A0D504E}" type="presParOf" srcId="{8BFFFEA0-AC82-2B4C-ACC3-4394FC2865A1}" destId="{CA8CC5A8-F691-F44E-91D3-7A4C4EAE5868}" srcOrd="15" destOrd="0" presId="urn:microsoft.com/office/officeart/2005/8/layout/list1"/>
    <dgm:cxn modelId="{046B3110-EBF5-2746-B18D-03F5BCBFCBD1}" type="presParOf" srcId="{8BFFFEA0-AC82-2B4C-ACC3-4394FC2865A1}" destId="{4A0AC621-0466-164E-864B-249F5F15251C}" srcOrd="16" destOrd="0" presId="urn:microsoft.com/office/officeart/2005/8/layout/list1"/>
    <dgm:cxn modelId="{D3C586A0-542F-6E4A-8831-43112FDAD200}" type="presParOf" srcId="{4A0AC621-0466-164E-864B-249F5F15251C}" destId="{51FE31D9-5C9E-C241-90C3-0F9151E709F6}" srcOrd="0" destOrd="0" presId="urn:microsoft.com/office/officeart/2005/8/layout/list1"/>
    <dgm:cxn modelId="{C4B50C8E-ADCA-244E-BB64-602B9361BD65}" type="presParOf" srcId="{4A0AC621-0466-164E-864B-249F5F15251C}" destId="{689E658A-56E3-5240-A14B-86C2BC0AC20C}" srcOrd="1" destOrd="0" presId="urn:microsoft.com/office/officeart/2005/8/layout/list1"/>
    <dgm:cxn modelId="{A67786CD-CF5A-274F-B9AF-40E9638C0678}" type="presParOf" srcId="{8BFFFEA0-AC82-2B4C-ACC3-4394FC2865A1}" destId="{57F9387C-724A-4E42-9187-E732A5BE1D6F}" srcOrd="17" destOrd="0" presId="urn:microsoft.com/office/officeart/2005/8/layout/list1"/>
    <dgm:cxn modelId="{6B00E85E-8FA9-6D42-859F-184843BFBE52}" type="presParOf" srcId="{8BFFFEA0-AC82-2B4C-ACC3-4394FC2865A1}" destId="{5412FDCA-995E-CB4B-BC89-FACF5C15F2E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26DC84-76DE-0C47-A953-C9406DE0B511}" type="doc">
      <dgm:prSet loTypeId="urn:microsoft.com/office/officeart/2005/8/layout/cycle7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BF791F-7173-BD4B-86F7-51AEDCC529AD}">
      <dgm:prSet phldrT="[Text]" custT="1"/>
      <dgm:spPr/>
      <dgm:t>
        <a:bodyPr/>
        <a:lstStyle/>
        <a:p>
          <a:r>
            <a:rPr lang="en-US" sz="1600" dirty="0" smtClean="0"/>
            <a:t>Is it gritty?  </a:t>
          </a:r>
          <a:endParaRPr lang="en-US" sz="1600" dirty="0"/>
        </a:p>
      </dgm:t>
    </dgm:pt>
    <dgm:pt modelId="{67320F40-D7E3-AE4F-A5F4-81203864EDCE}" type="parTrans" cxnId="{9D65E610-B57C-C64C-83FA-20ED1A230DE2}">
      <dgm:prSet/>
      <dgm:spPr/>
      <dgm:t>
        <a:bodyPr/>
        <a:lstStyle/>
        <a:p>
          <a:endParaRPr lang="en-US"/>
        </a:p>
      </dgm:t>
    </dgm:pt>
    <dgm:pt modelId="{AC369DEA-0D62-7946-BCA4-5A25234FE6F3}" type="sibTrans" cxnId="{9D65E610-B57C-C64C-83FA-20ED1A230DE2}">
      <dgm:prSet/>
      <dgm:spPr/>
      <dgm:t>
        <a:bodyPr/>
        <a:lstStyle/>
        <a:p>
          <a:endParaRPr lang="en-US"/>
        </a:p>
      </dgm:t>
    </dgm:pt>
    <dgm:pt modelId="{0D094DCD-595E-0841-B7E5-67ECC9EC8548}">
      <dgm:prSet phldrT="[Text]" custT="1"/>
      <dgm:spPr/>
      <dgm:t>
        <a:bodyPr/>
        <a:lstStyle/>
        <a:p>
          <a:r>
            <a:rPr lang="en-US" sz="1600" dirty="0" smtClean="0"/>
            <a:t>Is it slippery?  Can you mold it?  </a:t>
          </a:r>
          <a:endParaRPr lang="en-US" sz="1600" dirty="0"/>
        </a:p>
      </dgm:t>
    </dgm:pt>
    <dgm:pt modelId="{63951A6C-196B-F94D-9E71-BCB1A82226CB}" type="parTrans" cxnId="{0BCD92A9-2DDE-4447-87F6-8E56C05441F0}">
      <dgm:prSet/>
      <dgm:spPr/>
      <dgm:t>
        <a:bodyPr/>
        <a:lstStyle/>
        <a:p>
          <a:endParaRPr lang="en-US"/>
        </a:p>
      </dgm:t>
    </dgm:pt>
    <dgm:pt modelId="{C34A2093-B0DF-E04E-B38C-478C96380520}" type="sibTrans" cxnId="{0BCD92A9-2DDE-4447-87F6-8E56C05441F0}">
      <dgm:prSet/>
      <dgm:spPr/>
      <dgm:t>
        <a:bodyPr/>
        <a:lstStyle/>
        <a:p>
          <a:endParaRPr lang="en-US"/>
        </a:p>
      </dgm:t>
    </dgm:pt>
    <dgm:pt modelId="{643B82D2-6A31-3F43-9CDF-D381349BEDF7}">
      <dgm:prSet phldrT="[Text]" custT="1"/>
      <dgm:spPr/>
      <dgm:t>
        <a:bodyPr/>
        <a:lstStyle/>
        <a:p>
          <a:r>
            <a:rPr lang="en-US" sz="1600" dirty="0" smtClean="0"/>
            <a:t>Is it crumbly and soft? </a:t>
          </a:r>
          <a:endParaRPr lang="en-US" sz="1600" dirty="0"/>
        </a:p>
      </dgm:t>
    </dgm:pt>
    <dgm:pt modelId="{8C7819BF-E044-1E45-968B-FB0C4E8ED3BE}" type="parTrans" cxnId="{471A7979-5DD6-1B49-902A-95693EE9E938}">
      <dgm:prSet/>
      <dgm:spPr/>
      <dgm:t>
        <a:bodyPr/>
        <a:lstStyle/>
        <a:p>
          <a:endParaRPr lang="en-US"/>
        </a:p>
      </dgm:t>
    </dgm:pt>
    <dgm:pt modelId="{30325D9B-894B-C743-9C65-888DE0C00953}" type="sibTrans" cxnId="{471A7979-5DD6-1B49-902A-95693EE9E938}">
      <dgm:prSet/>
      <dgm:spPr/>
      <dgm:t>
        <a:bodyPr/>
        <a:lstStyle/>
        <a:p>
          <a:endParaRPr lang="en-US"/>
        </a:p>
      </dgm:t>
    </dgm:pt>
    <dgm:pt modelId="{6B836D96-66C2-A84F-A852-9C7E9F309A6D}">
      <dgm:prSet phldrT="[Text]" custT="1"/>
      <dgm:spPr/>
      <dgm:t>
        <a:bodyPr/>
        <a:lstStyle/>
        <a:p>
          <a:r>
            <a:rPr lang="en-US" sz="1600" dirty="0" smtClean="0"/>
            <a:t>Sand</a:t>
          </a:r>
          <a:endParaRPr lang="en-US" sz="1600" dirty="0"/>
        </a:p>
      </dgm:t>
    </dgm:pt>
    <dgm:pt modelId="{8F9472A6-EE88-404C-BE84-B5653CD516C8}" type="parTrans" cxnId="{2626B2E1-58A4-B043-A57F-64A97BC1BC86}">
      <dgm:prSet/>
      <dgm:spPr/>
      <dgm:t>
        <a:bodyPr/>
        <a:lstStyle/>
        <a:p>
          <a:endParaRPr lang="en-US"/>
        </a:p>
      </dgm:t>
    </dgm:pt>
    <dgm:pt modelId="{29E10447-35E2-D649-9452-9B50D1729D7D}" type="sibTrans" cxnId="{2626B2E1-58A4-B043-A57F-64A97BC1BC86}">
      <dgm:prSet/>
      <dgm:spPr/>
      <dgm:t>
        <a:bodyPr/>
        <a:lstStyle/>
        <a:p>
          <a:endParaRPr lang="en-US"/>
        </a:p>
      </dgm:t>
    </dgm:pt>
    <dgm:pt modelId="{67C979BB-86E9-6D42-98F9-E4BB115C7708}">
      <dgm:prSet phldrT="[Text]" custT="1"/>
      <dgm:spPr/>
      <dgm:t>
        <a:bodyPr/>
        <a:lstStyle/>
        <a:p>
          <a:r>
            <a:rPr lang="en-US" sz="1600" dirty="0" smtClean="0"/>
            <a:t>Clay</a:t>
          </a:r>
          <a:endParaRPr lang="en-US" sz="1600" dirty="0"/>
        </a:p>
      </dgm:t>
    </dgm:pt>
    <dgm:pt modelId="{B736AA8B-70DA-F54D-B3AD-D9652795E6EF}" type="parTrans" cxnId="{DA6B3EEC-A1BC-1B48-8BB6-D67A1F6C7542}">
      <dgm:prSet/>
      <dgm:spPr/>
      <dgm:t>
        <a:bodyPr/>
        <a:lstStyle/>
        <a:p>
          <a:endParaRPr lang="en-US"/>
        </a:p>
      </dgm:t>
    </dgm:pt>
    <dgm:pt modelId="{7642EA33-6AAA-D149-95A9-3E698F83388F}" type="sibTrans" cxnId="{DA6B3EEC-A1BC-1B48-8BB6-D67A1F6C7542}">
      <dgm:prSet/>
      <dgm:spPr/>
      <dgm:t>
        <a:bodyPr/>
        <a:lstStyle/>
        <a:p>
          <a:endParaRPr lang="en-US"/>
        </a:p>
      </dgm:t>
    </dgm:pt>
    <dgm:pt modelId="{88B0C6DE-BE39-0D45-A6D1-3B0A5928848A}">
      <dgm:prSet phldrT="[Text]" custT="1"/>
      <dgm:spPr/>
      <dgm:t>
        <a:bodyPr/>
        <a:lstStyle/>
        <a:p>
          <a:r>
            <a:rPr lang="en-US" sz="1600" dirty="0" smtClean="0"/>
            <a:t>Silt</a:t>
          </a:r>
          <a:endParaRPr lang="en-US" sz="1600" dirty="0"/>
        </a:p>
      </dgm:t>
    </dgm:pt>
    <dgm:pt modelId="{5A3332E8-3602-5649-81F6-AC61E0C08BC6}" type="parTrans" cxnId="{28FD76FA-3127-6D41-A2C7-DD10E9949AA0}">
      <dgm:prSet/>
      <dgm:spPr/>
      <dgm:t>
        <a:bodyPr/>
        <a:lstStyle/>
        <a:p>
          <a:endParaRPr lang="en-US"/>
        </a:p>
      </dgm:t>
    </dgm:pt>
    <dgm:pt modelId="{E3F01469-6621-6E4D-AB62-80F6546D6BE2}" type="sibTrans" cxnId="{28FD76FA-3127-6D41-A2C7-DD10E9949AA0}">
      <dgm:prSet/>
      <dgm:spPr/>
      <dgm:t>
        <a:bodyPr/>
        <a:lstStyle/>
        <a:p>
          <a:endParaRPr lang="en-US"/>
        </a:p>
      </dgm:t>
    </dgm:pt>
    <dgm:pt modelId="{8DE5C516-D398-2B46-8179-ED4DE49600D8}" type="pres">
      <dgm:prSet presAssocID="{1C26DC84-76DE-0C47-A953-C9406DE0B511}" presName="Name0" presStyleCnt="0">
        <dgm:presLayoutVars>
          <dgm:dir/>
          <dgm:resizeHandles val="exact"/>
        </dgm:presLayoutVars>
      </dgm:prSet>
      <dgm:spPr/>
    </dgm:pt>
    <dgm:pt modelId="{01E60CC1-26FC-BB4E-BA26-B785E30AD1E4}" type="pres">
      <dgm:prSet presAssocID="{09BF791F-7173-BD4B-86F7-51AEDCC529AD}" presName="node" presStyleLbl="node1" presStyleIdx="0" presStyleCnt="3" custScaleY="121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64BBD5-2317-864E-BF19-3BF73BC4DF48}" type="pres">
      <dgm:prSet presAssocID="{AC369DEA-0D62-7946-BCA4-5A25234FE6F3}" presName="sibTrans" presStyleLbl="sibTrans2D1" presStyleIdx="0" presStyleCnt="3"/>
      <dgm:spPr/>
    </dgm:pt>
    <dgm:pt modelId="{CA15BEDF-35A4-DD48-B05B-39D5767CCE0B}" type="pres">
      <dgm:prSet presAssocID="{AC369DEA-0D62-7946-BCA4-5A25234FE6F3}" presName="connectorText" presStyleLbl="sibTrans2D1" presStyleIdx="0" presStyleCnt="3"/>
      <dgm:spPr/>
    </dgm:pt>
    <dgm:pt modelId="{791BDBF0-3C3D-C84E-80A9-572B3E7A9482}" type="pres">
      <dgm:prSet presAssocID="{0D094DCD-595E-0841-B7E5-67ECC9EC8548}" presName="node" presStyleLbl="node1" presStyleIdx="1" presStyleCnt="3" custScaleY="1450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09BA9-2538-0B47-BB97-6D9B5966DCE6}" type="pres">
      <dgm:prSet presAssocID="{C34A2093-B0DF-E04E-B38C-478C96380520}" presName="sibTrans" presStyleLbl="sibTrans2D1" presStyleIdx="1" presStyleCnt="3"/>
      <dgm:spPr/>
    </dgm:pt>
    <dgm:pt modelId="{442D8B64-8589-1347-AE7A-A4CD4BBE0508}" type="pres">
      <dgm:prSet presAssocID="{C34A2093-B0DF-E04E-B38C-478C96380520}" presName="connectorText" presStyleLbl="sibTrans2D1" presStyleIdx="1" presStyleCnt="3"/>
      <dgm:spPr/>
    </dgm:pt>
    <dgm:pt modelId="{63C57B0C-F10D-AE47-9CAA-42C75E974FD0}" type="pres">
      <dgm:prSet presAssocID="{643B82D2-6A31-3F43-9CDF-D381349BEDF7}" presName="node" presStyleLbl="node1" presStyleIdx="2" presStyleCnt="3" custScaleY="132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01674-6588-CC44-B621-4F55776CF663}" type="pres">
      <dgm:prSet presAssocID="{30325D9B-894B-C743-9C65-888DE0C00953}" presName="sibTrans" presStyleLbl="sibTrans2D1" presStyleIdx="2" presStyleCnt="3"/>
      <dgm:spPr/>
    </dgm:pt>
    <dgm:pt modelId="{3594E76F-6EBA-804D-9B24-14BB9CDC4A55}" type="pres">
      <dgm:prSet presAssocID="{30325D9B-894B-C743-9C65-888DE0C00953}" presName="connectorText" presStyleLbl="sibTrans2D1" presStyleIdx="2" presStyleCnt="3"/>
      <dgm:spPr/>
    </dgm:pt>
  </dgm:ptLst>
  <dgm:cxnLst>
    <dgm:cxn modelId="{51F3A55A-37E9-A242-A922-A3888402FBC5}" type="presOf" srcId="{30325D9B-894B-C743-9C65-888DE0C00953}" destId="{C0301674-6588-CC44-B621-4F55776CF663}" srcOrd="0" destOrd="0" presId="urn:microsoft.com/office/officeart/2005/8/layout/cycle7"/>
    <dgm:cxn modelId="{6013CBD7-54A4-1B47-8C87-A8C64E5E6E56}" type="presOf" srcId="{0D094DCD-595E-0841-B7E5-67ECC9EC8548}" destId="{791BDBF0-3C3D-C84E-80A9-572B3E7A9482}" srcOrd="0" destOrd="0" presId="urn:microsoft.com/office/officeart/2005/8/layout/cycle7"/>
    <dgm:cxn modelId="{A5E6A424-922E-2749-8F4E-895CB95C8A0E}" type="presOf" srcId="{30325D9B-894B-C743-9C65-888DE0C00953}" destId="{3594E76F-6EBA-804D-9B24-14BB9CDC4A55}" srcOrd="1" destOrd="0" presId="urn:microsoft.com/office/officeart/2005/8/layout/cycle7"/>
    <dgm:cxn modelId="{DA6B3EEC-A1BC-1B48-8BB6-D67A1F6C7542}" srcId="{0D094DCD-595E-0841-B7E5-67ECC9EC8548}" destId="{67C979BB-86E9-6D42-98F9-E4BB115C7708}" srcOrd="0" destOrd="0" parTransId="{B736AA8B-70DA-F54D-B3AD-D9652795E6EF}" sibTransId="{7642EA33-6AAA-D149-95A9-3E698F83388F}"/>
    <dgm:cxn modelId="{2626B2E1-58A4-B043-A57F-64A97BC1BC86}" srcId="{09BF791F-7173-BD4B-86F7-51AEDCC529AD}" destId="{6B836D96-66C2-A84F-A852-9C7E9F309A6D}" srcOrd="0" destOrd="0" parTransId="{8F9472A6-EE88-404C-BE84-B5653CD516C8}" sibTransId="{29E10447-35E2-D649-9452-9B50D1729D7D}"/>
    <dgm:cxn modelId="{C0316553-09CA-1141-8818-DCC560E043E8}" type="presOf" srcId="{67C979BB-86E9-6D42-98F9-E4BB115C7708}" destId="{791BDBF0-3C3D-C84E-80A9-572B3E7A9482}" srcOrd="0" destOrd="1" presId="urn:microsoft.com/office/officeart/2005/8/layout/cycle7"/>
    <dgm:cxn modelId="{9D65E610-B57C-C64C-83FA-20ED1A230DE2}" srcId="{1C26DC84-76DE-0C47-A953-C9406DE0B511}" destId="{09BF791F-7173-BD4B-86F7-51AEDCC529AD}" srcOrd="0" destOrd="0" parTransId="{67320F40-D7E3-AE4F-A5F4-81203864EDCE}" sibTransId="{AC369DEA-0D62-7946-BCA4-5A25234FE6F3}"/>
    <dgm:cxn modelId="{ECEB815D-8C6A-144C-8859-51ABCFD12DDC}" type="presOf" srcId="{88B0C6DE-BE39-0D45-A6D1-3B0A5928848A}" destId="{63C57B0C-F10D-AE47-9CAA-42C75E974FD0}" srcOrd="0" destOrd="1" presId="urn:microsoft.com/office/officeart/2005/8/layout/cycle7"/>
    <dgm:cxn modelId="{26DC0E37-8212-8B4A-8D15-09EE0F30CC62}" type="presOf" srcId="{6B836D96-66C2-A84F-A852-9C7E9F309A6D}" destId="{01E60CC1-26FC-BB4E-BA26-B785E30AD1E4}" srcOrd="0" destOrd="1" presId="urn:microsoft.com/office/officeart/2005/8/layout/cycle7"/>
    <dgm:cxn modelId="{E019C93C-BA66-DB43-8F67-95591345D463}" type="presOf" srcId="{C34A2093-B0DF-E04E-B38C-478C96380520}" destId="{A4F09BA9-2538-0B47-BB97-6D9B5966DCE6}" srcOrd="0" destOrd="0" presId="urn:microsoft.com/office/officeart/2005/8/layout/cycle7"/>
    <dgm:cxn modelId="{27669373-87F3-794A-AF9E-D5B7ADB2D42E}" type="presOf" srcId="{AC369DEA-0D62-7946-BCA4-5A25234FE6F3}" destId="{CA15BEDF-35A4-DD48-B05B-39D5767CCE0B}" srcOrd="1" destOrd="0" presId="urn:microsoft.com/office/officeart/2005/8/layout/cycle7"/>
    <dgm:cxn modelId="{57472898-9752-8C45-9390-00B34ECB9DF3}" type="presOf" srcId="{1C26DC84-76DE-0C47-A953-C9406DE0B511}" destId="{8DE5C516-D398-2B46-8179-ED4DE49600D8}" srcOrd="0" destOrd="0" presId="urn:microsoft.com/office/officeart/2005/8/layout/cycle7"/>
    <dgm:cxn modelId="{471A7979-5DD6-1B49-902A-95693EE9E938}" srcId="{1C26DC84-76DE-0C47-A953-C9406DE0B511}" destId="{643B82D2-6A31-3F43-9CDF-D381349BEDF7}" srcOrd="2" destOrd="0" parTransId="{8C7819BF-E044-1E45-968B-FB0C4E8ED3BE}" sibTransId="{30325D9B-894B-C743-9C65-888DE0C00953}"/>
    <dgm:cxn modelId="{99A80DBF-423A-6B49-A6E9-02FC430766C9}" type="presOf" srcId="{C34A2093-B0DF-E04E-B38C-478C96380520}" destId="{442D8B64-8589-1347-AE7A-A4CD4BBE0508}" srcOrd="1" destOrd="0" presId="urn:microsoft.com/office/officeart/2005/8/layout/cycle7"/>
    <dgm:cxn modelId="{A8C2279D-C7A6-614B-89CC-EFF58EA9DCC9}" type="presOf" srcId="{643B82D2-6A31-3F43-9CDF-D381349BEDF7}" destId="{63C57B0C-F10D-AE47-9CAA-42C75E974FD0}" srcOrd="0" destOrd="0" presId="urn:microsoft.com/office/officeart/2005/8/layout/cycle7"/>
    <dgm:cxn modelId="{B3728CB5-D7D0-3B45-920C-213288100BD6}" type="presOf" srcId="{09BF791F-7173-BD4B-86F7-51AEDCC529AD}" destId="{01E60CC1-26FC-BB4E-BA26-B785E30AD1E4}" srcOrd="0" destOrd="0" presId="urn:microsoft.com/office/officeart/2005/8/layout/cycle7"/>
    <dgm:cxn modelId="{88B98DC7-D207-1742-A1A1-EFD0D3B886C5}" type="presOf" srcId="{AC369DEA-0D62-7946-BCA4-5A25234FE6F3}" destId="{A164BBD5-2317-864E-BF19-3BF73BC4DF48}" srcOrd="0" destOrd="0" presId="urn:microsoft.com/office/officeart/2005/8/layout/cycle7"/>
    <dgm:cxn modelId="{28FD76FA-3127-6D41-A2C7-DD10E9949AA0}" srcId="{643B82D2-6A31-3F43-9CDF-D381349BEDF7}" destId="{88B0C6DE-BE39-0D45-A6D1-3B0A5928848A}" srcOrd="0" destOrd="0" parTransId="{5A3332E8-3602-5649-81F6-AC61E0C08BC6}" sibTransId="{E3F01469-6621-6E4D-AB62-80F6546D6BE2}"/>
    <dgm:cxn modelId="{0BCD92A9-2DDE-4447-87F6-8E56C05441F0}" srcId="{1C26DC84-76DE-0C47-A953-C9406DE0B511}" destId="{0D094DCD-595E-0841-B7E5-67ECC9EC8548}" srcOrd="1" destOrd="0" parTransId="{63951A6C-196B-F94D-9E71-BCB1A82226CB}" sibTransId="{C34A2093-B0DF-E04E-B38C-478C96380520}"/>
    <dgm:cxn modelId="{3F4EB593-4A59-E34B-B328-C6FBFAA947FC}" type="presParOf" srcId="{8DE5C516-D398-2B46-8179-ED4DE49600D8}" destId="{01E60CC1-26FC-BB4E-BA26-B785E30AD1E4}" srcOrd="0" destOrd="0" presId="urn:microsoft.com/office/officeart/2005/8/layout/cycle7"/>
    <dgm:cxn modelId="{EC837449-2B10-5D42-940A-E39701C535EC}" type="presParOf" srcId="{8DE5C516-D398-2B46-8179-ED4DE49600D8}" destId="{A164BBD5-2317-864E-BF19-3BF73BC4DF48}" srcOrd="1" destOrd="0" presId="urn:microsoft.com/office/officeart/2005/8/layout/cycle7"/>
    <dgm:cxn modelId="{09B172AA-75C9-0240-A81E-C3C0CA382842}" type="presParOf" srcId="{A164BBD5-2317-864E-BF19-3BF73BC4DF48}" destId="{CA15BEDF-35A4-DD48-B05B-39D5767CCE0B}" srcOrd="0" destOrd="0" presId="urn:microsoft.com/office/officeart/2005/8/layout/cycle7"/>
    <dgm:cxn modelId="{6AE58C49-39CB-984F-9D49-2E9CD1AF9957}" type="presParOf" srcId="{8DE5C516-D398-2B46-8179-ED4DE49600D8}" destId="{791BDBF0-3C3D-C84E-80A9-572B3E7A9482}" srcOrd="2" destOrd="0" presId="urn:microsoft.com/office/officeart/2005/8/layout/cycle7"/>
    <dgm:cxn modelId="{6151DFD2-2766-C74E-84F1-EA17F557BA08}" type="presParOf" srcId="{8DE5C516-D398-2B46-8179-ED4DE49600D8}" destId="{A4F09BA9-2538-0B47-BB97-6D9B5966DCE6}" srcOrd="3" destOrd="0" presId="urn:microsoft.com/office/officeart/2005/8/layout/cycle7"/>
    <dgm:cxn modelId="{17FAE5F9-3F4D-6E41-9293-512F48941D23}" type="presParOf" srcId="{A4F09BA9-2538-0B47-BB97-6D9B5966DCE6}" destId="{442D8B64-8589-1347-AE7A-A4CD4BBE0508}" srcOrd="0" destOrd="0" presId="urn:microsoft.com/office/officeart/2005/8/layout/cycle7"/>
    <dgm:cxn modelId="{CF85CA0E-232B-E446-BE62-4C7F6C777BA5}" type="presParOf" srcId="{8DE5C516-D398-2B46-8179-ED4DE49600D8}" destId="{63C57B0C-F10D-AE47-9CAA-42C75E974FD0}" srcOrd="4" destOrd="0" presId="urn:microsoft.com/office/officeart/2005/8/layout/cycle7"/>
    <dgm:cxn modelId="{E6EF1DDC-C975-1341-AEEB-7967E3A865CB}" type="presParOf" srcId="{8DE5C516-D398-2B46-8179-ED4DE49600D8}" destId="{C0301674-6588-CC44-B621-4F55776CF663}" srcOrd="5" destOrd="0" presId="urn:microsoft.com/office/officeart/2005/8/layout/cycle7"/>
    <dgm:cxn modelId="{913FFEC3-EA56-1B42-A393-87E1B0105F09}" type="presParOf" srcId="{C0301674-6588-CC44-B621-4F55776CF663}" destId="{3594E76F-6EBA-804D-9B24-14BB9CDC4A5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B904C8-A7F5-0B40-A74E-DD27EFB8C67C}" type="doc">
      <dgm:prSet loTypeId="urn:microsoft.com/office/officeart/2005/8/layout/cycle7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79E2EA-ACD0-7042-95E4-9887036E983D}">
      <dgm:prSet phldrT="[Text]" custT="1"/>
      <dgm:spPr/>
      <dgm:t>
        <a:bodyPr/>
        <a:lstStyle/>
        <a:p>
          <a:r>
            <a:rPr lang="en-US" sz="1600" dirty="0" smtClean="0"/>
            <a:t>Is it easy to dig?  </a:t>
          </a:r>
          <a:endParaRPr lang="en-US" sz="1600" dirty="0"/>
        </a:p>
      </dgm:t>
    </dgm:pt>
    <dgm:pt modelId="{EDE5826C-DF8E-6041-8A85-5DA2459BFB33}" type="parTrans" cxnId="{3C75DE35-EB52-0A42-8826-B7961B027353}">
      <dgm:prSet/>
      <dgm:spPr/>
      <dgm:t>
        <a:bodyPr/>
        <a:lstStyle/>
        <a:p>
          <a:endParaRPr lang="en-US"/>
        </a:p>
      </dgm:t>
    </dgm:pt>
    <dgm:pt modelId="{4F22086A-79C5-A54E-A91C-67B6D5719810}" type="sibTrans" cxnId="{3C75DE35-EB52-0A42-8826-B7961B027353}">
      <dgm:prSet/>
      <dgm:spPr/>
      <dgm:t>
        <a:bodyPr/>
        <a:lstStyle/>
        <a:p>
          <a:endParaRPr lang="en-US"/>
        </a:p>
      </dgm:t>
    </dgm:pt>
    <dgm:pt modelId="{386EA429-19C2-D046-B65F-17F41899CA49}">
      <dgm:prSet phldrT="[Text]" custT="1"/>
      <dgm:spPr/>
      <dgm:t>
        <a:bodyPr/>
        <a:lstStyle/>
        <a:p>
          <a:r>
            <a:rPr lang="en-US" sz="1600" dirty="0" smtClean="0"/>
            <a:t>Is it hard to get a shovel in more than a few inches:</a:t>
          </a:r>
        </a:p>
      </dgm:t>
    </dgm:pt>
    <dgm:pt modelId="{99BA7ABC-6D17-7E47-AEE3-C0F086D6A6EF}" type="parTrans" cxnId="{A80A52C1-DCAC-514E-BBEF-870DFB1D2AAD}">
      <dgm:prSet/>
      <dgm:spPr/>
      <dgm:t>
        <a:bodyPr/>
        <a:lstStyle/>
        <a:p>
          <a:endParaRPr lang="en-US"/>
        </a:p>
      </dgm:t>
    </dgm:pt>
    <dgm:pt modelId="{9F711E4E-4725-C742-9A02-6E92223849AA}" type="sibTrans" cxnId="{A80A52C1-DCAC-514E-BBEF-870DFB1D2AAD}">
      <dgm:prSet/>
      <dgm:spPr/>
      <dgm:t>
        <a:bodyPr/>
        <a:lstStyle/>
        <a:p>
          <a:endParaRPr lang="en-US"/>
        </a:p>
      </dgm:t>
    </dgm:pt>
    <dgm:pt modelId="{1D52ECE8-6B6F-5D4B-A892-3A2BDE054C70}">
      <dgm:prSet phldrT="[Text]" custT="1"/>
      <dgm:spPr/>
      <dgm:t>
        <a:bodyPr/>
        <a:lstStyle/>
        <a:p>
          <a:r>
            <a:rPr lang="en-US" sz="1600" dirty="0" smtClean="0"/>
            <a:t>Fill it with water: How quickly does it drain?</a:t>
          </a:r>
          <a:endParaRPr lang="en-US" sz="1600" dirty="0"/>
        </a:p>
      </dgm:t>
    </dgm:pt>
    <dgm:pt modelId="{4477002A-BA6E-F44F-B8A8-29849119409D}" type="parTrans" cxnId="{535DDD95-3726-8D40-A629-E2526725E6F1}">
      <dgm:prSet/>
      <dgm:spPr/>
      <dgm:t>
        <a:bodyPr/>
        <a:lstStyle/>
        <a:p>
          <a:endParaRPr lang="en-US"/>
        </a:p>
      </dgm:t>
    </dgm:pt>
    <dgm:pt modelId="{5BBE0866-3EA4-C348-A847-9A63C7278368}" type="sibTrans" cxnId="{535DDD95-3726-8D40-A629-E2526725E6F1}">
      <dgm:prSet/>
      <dgm:spPr/>
      <dgm:t>
        <a:bodyPr/>
        <a:lstStyle/>
        <a:p>
          <a:endParaRPr lang="en-US"/>
        </a:p>
      </dgm:t>
    </dgm:pt>
    <dgm:pt modelId="{3737214A-C7B3-DB40-B373-86B8E92D6D18}">
      <dgm:prSet phldrT="[Text]" custT="1"/>
      <dgm:spPr/>
      <dgm:t>
        <a:bodyPr/>
        <a:lstStyle/>
        <a:p>
          <a:r>
            <a:rPr lang="en-US" sz="1600" dirty="0" smtClean="0"/>
            <a:t>Low compaction</a:t>
          </a:r>
          <a:endParaRPr lang="en-US" sz="1600" dirty="0"/>
        </a:p>
      </dgm:t>
    </dgm:pt>
    <dgm:pt modelId="{BA3B46F3-E418-0A4A-8B47-AB1BBFAD5E73}" type="parTrans" cxnId="{94331664-3250-2E4D-9A4D-644FF22632D8}">
      <dgm:prSet/>
      <dgm:spPr/>
      <dgm:t>
        <a:bodyPr/>
        <a:lstStyle/>
        <a:p>
          <a:endParaRPr lang="en-US"/>
        </a:p>
      </dgm:t>
    </dgm:pt>
    <dgm:pt modelId="{B3C516C2-E6E1-024A-A5AF-70C2FDCE58E7}" type="sibTrans" cxnId="{94331664-3250-2E4D-9A4D-644FF22632D8}">
      <dgm:prSet/>
      <dgm:spPr/>
      <dgm:t>
        <a:bodyPr/>
        <a:lstStyle/>
        <a:p>
          <a:endParaRPr lang="en-US"/>
        </a:p>
      </dgm:t>
    </dgm:pt>
    <dgm:pt modelId="{6D732D76-E1E0-B849-B79A-52796204D66C}">
      <dgm:prSet phldrT="[Text]" custT="1"/>
      <dgm:spPr/>
      <dgm:t>
        <a:bodyPr/>
        <a:lstStyle/>
        <a:p>
          <a:r>
            <a:rPr lang="en-US" sz="1600" dirty="0" smtClean="0"/>
            <a:t>Compacted</a:t>
          </a:r>
          <a:endParaRPr lang="en-US" sz="1600" dirty="0"/>
        </a:p>
      </dgm:t>
    </dgm:pt>
    <dgm:pt modelId="{5B953587-CE0E-2745-B1AF-2AD4D0B69DEF}" type="parTrans" cxnId="{044276A2-A669-5A4D-9D2F-5FFD5D3D4E6A}">
      <dgm:prSet/>
      <dgm:spPr/>
      <dgm:t>
        <a:bodyPr/>
        <a:lstStyle/>
        <a:p>
          <a:endParaRPr lang="en-US"/>
        </a:p>
      </dgm:t>
    </dgm:pt>
    <dgm:pt modelId="{AC05E074-40BF-634C-9FD3-A4A341B9EA1F}" type="sibTrans" cxnId="{044276A2-A669-5A4D-9D2F-5FFD5D3D4E6A}">
      <dgm:prSet/>
      <dgm:spPr/>
      <dgm:t>
        <a:bodyPr/>
        <a:lstStyle/>
        <a:p>
          <a:endParaRPr lang="en-US"/>
        </a:p>
      </dgm:t>
    </dgm:pt>
    <dgm:pt modelId="{D88835EB-3BC0-914F-B9C7-F63539488EF3}" type="pres">
      <dgm:prSet presAssocID="{84B904C8-A7F5-0B40-A74E-DD27EFB8C67C}" presName="Name0" presStyleCnt="0">
        <dgm:presLayoutVars>
          <dgm:dir/>
          <dgm:resizeHandles val="exact"/>
        </dgm:presLayoutVars>
      </dgm:prSet>
      <dgm:spPr/>
    </dgm:pt>
    <dgm:pt modelId="{2F34F628-1D18-164D-A868-B563B949CDFC}" type="pres">
      <dgm:prSet presAssocID="{2279E2EA-ACD0-7042-95E4-9887036E983D}" presName="node" presStyleLbl="node1" presStyleIdx="0" presStyleCnt="3" custScaleY="13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C453F-0D9E-7846-A6E9-802172F7EBF8}" type="pres">
      <dgm:prSet presAssocID="{4F22086A-79C5-A54E-A91C-67B6D5719810}" presName="sibTrans" presStyleLbl="sibTrans2D1" presStyleIdx="0" presStyleCnt="3"/>
      <dgm:spPr/>
    </dgm:pt>
    <dgm:pt modelId="{24C7621E-F17D-DB45-98FE-C56AB04E0395}" type="pres">
      <dgm:prSet presAssocID="{4F22086A-79C5-A54E-A91C-67B6D5719810}" presName="connectorText" presStyleLbl="sibTrans2D1" presStyleIdx="0" presStyleCnt="3"/>
      <dgm:spPr/>
    </dgm:pt>
    <dgm:pt modelId="{652DB233-4472-CF45-B2FE-FF9E5E08A21C}" type="pres">
      <dgm:prSet presAssocID="{386EA429-19C2-D046-B65F-17F41899CA49}" presName="node" presStyleLbl="node1" presStyleIdx="1" presStyleCnt="3" custScaleY="192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5C281-F049-064C-9C7E-0763644FEB3D}" type="pres">
      <dgm:prSet presAssocID="{9F711E4E-4725-C742-9A02-6E92223849AA}" presName="sibTrans" presStyleLbl="sibTrans2D1" presStyleIdx="1" presStyleCnt="3"/>
      <dgm:spPr/>
    </dgm:pt>
    <dgm:pt modelId="{BE573CBF-BC4A-7641-BB73-F00F7D4F93B8}" type="pres">
      <dgm:prSet presAssocID="{9F711E4E-4725-C742-9A02-6E92223849AA}" presName="connectorText" presStyleLbl="sibTrans2D1" presStyleIdx="1" presStyleCnt="3"/>
      <dgm:spPr/>
    </dgm:pt>
    <dgm:pt modelId="{068BC144-9E78-5C40-B213-939E117C4AEE}" type="pres">
      <dgm:prSet presAssocID="{1D52ECE8-6B6F-5D4B-A892-3A2BDE054C70}" presName="node" presStyleLbl="node1" presStyleIdx="2" presStyleCnt="3" custScaleY="182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06141-CF15-A044-B4A5-7A44309AF870}" type="pres">
      <dgm:prSet presAssocID="{5BBE0866-3EA4-C348-A847-9A63C7278368}" presName="sibTrans" presStyleLbl="sibTrans2D1" presStyleIdx="2" presStyleCnt="3"/>
      <dgm:spPr/>
    </dgm:pt>
    <dgm:pt modelId="{083FD637-3D4B-2E44-9F66-24FAC9CABD27}" type="pres">
      <dgm:prSet presAssocID="{5BBE0866-3EA4-C348-A847-9A63C7278368}" presName="connectorText" presStyleLbl="sibTrans2D1" presStyleIdx="2" presStyleCnt="3"/>
      <dgm:spPr/>
    </dgm:pt>
  </dgm:ptLst>
  <dgm:cxnLst>
    <dgm:cxn modelId="{A80A52C1-DCAC-514E-BBEF-870DFB1D2AAD}" srcId="{84B904C8-A7F5-0B40-A74E-DD27EFB8C67C}" destId="{386EA429-19C2-D046-B65F-17F41899CA49}" srcOrd="1" destOrd="0" parTransId="{99BA7ABC-6D17-7E47-AEE3-C0F086D6A6EF}" sibTransId="{9F711E4E-4725-C742-9A02-6E92223849AA}"/>
    <dgm:cxn modelId="{0A8DCBBF-BCDE-2142-94BF-2F0111B8B179}" type="presOf" srcId="{1D52ECE8-6B6F-5D4B-A892-3A2BDE054C70}" destId="{068BC144-9E78-5C40-B213-939E117C4AEE}" srcOrd="0" destOrd="0" presId="urn:microsoft.com/office/officeart/2005/8/layout/cycle7"/>
    <dgm:cxn modelId="{D6D526DA-9C17-5946-A40B-FEC412728E2B}" type="presOf" srcId="{4F22086A-79C5-A54E-A91C-67B6D5719810}" destId="{24C7621E-F17D-DB45-98FE-C56AB04E0395}" srcOrd="1" destOrd="0" presId="urn:microsoft.com/office/officeart/2005/8/layout/cycle7"/>
    <dgm:cxn modelId="{5F5580BE-CF2F-5E40-83C6-4FAADDAFC6A8}" type="presOf" srcId="{4F22086A-79C5-A54E-A91C-67B6D5719810}" destId="{5BAC453F-0D9E-7846-A6E9-802172F7EBF8}" srcOrd="0" destOrd="0" presId="urn:microsoft.com/office/officeart/2005/8/layout/cycle7"/>
    <dgm:cxn modelId="{CF4541D3-010E-F945-818D-6BEA292E0150}" type="presOf" srcId="{386EA429-19C2-D046-B65F-17F41899CA49}" destId="{652DB233-4472-CF45-B2FE-FF9E5E08A21C}" srcOrd="0" destOrd="0" presId="urn:microsoft.com/office/officeart/2005/8/layout/cycle7"/>
    <dgm:cxn modelId="{AEAED745-C7C6-8142-8401-B90666951B9E}" type="presOf" srcId="{3737214A-C7B3-DB40-B373-86B8E92D6D18}" destId="{2F34F628-1D18-164D-A868-B563B949CDFC}" srcOrd="0" destOrd="1" presId="urn:microsoft.com/office/officeart/2005/8/layout/cycle7"/>
    <dgm:cxn modelId="{797963FB-A7EC-8545-8A39-8DA64D75C74D}" type="presOf" srcId="{6D732D76-E1E0-B849-B79A-52796204D66C}" destId="{652DB233-4472-CF45-B2FE-FF9E5E08A21C}" srcOrd="0" destOrd="1" presId="urn:microsoft.com/office/officeart/2005/8/layout/cycle7"/>
    <dgm:cxn modelId="{EAFA4FCF-68E2-3C44-B121-EC96891B65B6}" type="presOf" srcId="{5BBE0866-3EA4-C348-A847-9A63C7278368}" destId="{65C06141-CF15-A044-B4A5-7A44309AF870}" srcOrd="0" destOrd="0" presId="urn:microsoft.com/office/officeart/2005/8/layout/cycle7"/>
    <dgm:cxn modelId="{535DDD95-3726-8D40-A629-E2526725E6F1}" srcId="{84B904C8-A7F5-0B40-A74E-DD27EFB8C67C}" destId="{1D52ECE8-6B6F-5D4B-A892-3A2BDE054C70}" srcOrd="2" destOrd="0" parTransId="{4477002A-BA6E-F44F-B8A8-29849119409D}" sibTransId="{5BBE0866-3EA4-C348-A847-9A63C7278368}"/>
    <dgm:cxn modelId="{4553CC66-F151-8A48-9122-F96B40A7D3C7}" type="presOf" srcId="{9F711E4E-4725-C742-9A02-6E92223849AA}" destId="{F305C281-F049-064C-9C7E-0763644FEB3D}" srcOrd="0" destOrd="0" presId="urn:microsoft.com/office/officeart/2005/8/layout/cycle7"/>
    <dgm:cxn modelId="{27E520DF-8B1B-E14E-9D8D-8406046F0790}" type="presOf" srcId="{5BBE0866-3EA4-C348-A847-9A63C7278368}" destId="{083FD637-3D4B-2E44-9F66-24FAC9CABD27}" srcOrd="1" destOrd="0" presId="urn:microsoft.com/office/officeart/2005/8/layout/cycle7"/>
    <dgm:cxn modelId="{B802EA99-C6A5-7F4E-80AE-54E615B13F12}" type="presOf" srcId="{84B904C8-A7F5-0B40-A74E-DD27EFB8C67C}" destId="{D88835EB-3BC0-914F-B9C7-F63539488EF3}" srcOrd="0" destOrd="0" presId="urn:microsoft.com/office/officeart/2005/8/layout/cycle7"/>
    <dgm:cxn modelId="{94331664-3250-2E4D-9A4D-644FF22632D8}" srcId="{2279E2EA-ACD0-7042-95E4-9887036E983D}" destId="{3737214A-C7B3-DB40-B373-86B8E92D6D18}" srcOrd="0" destOrd="0" parTransId="{BA3B46F3-E418-0A4A-8B47-AB1BBFAD5E73}" sibTransId="{B3C516C2-E6E1-024A-A5AF-70C2FDCE58E7}"/>
    <dgm:cxn modelId="{FE5B0D9A-398E-D64A-8AE0-DA7FC91F98FD}" type="presOf" srcId="{9F711E4E-4725-C742-9A02-6E92223849AA}" destId="{BE573CBF-BC4A-7641-BB73-F00F7D4F93B8}" srcOrd="1" destOrd="0" presId="urn:microsoft.com/office/officeart/2005/8/layout/cycle7"/>
    <dgm:cxn modelId="{3C75DE35-EB52-0A42-8826-B7961B027353}" srcId="{84B904C8-A7F5-0B40-A74E-DD27EFB8C67C}" destId="{2279E2EA-ACD0-7042-95E4-9887036E983D}" srcOrd="0" destOrd="0" parTransId="{EDE5826C-DF8E-6041-8A85-5DA2459BFB33}" sibTransId="{4F22086A-79C5-A54E-A91C-67B6D5719810}"/>
    <dgm:cxn modelId="{556A4FBC-EBE5-B842-813E-D3863E918203}" type="presOf" srcId="{2279E2EA-ACD0-7042-95E4-9887036E983D}" destId="{2F34F628-1D18-164D-A868-B563B949CDFC}" srcOrd="0" destOrd="0" presId="urn:microsoft.com/office/officeart/2005/8/layout/cycle7"/>
    <dgm:cxn modelId="{044276A2-A669-5A4D-9D2F-5FFD5D3D4E6A}" srcId="{386EA429-19C2-D046-B65F-17F41899CA49}" destId="{6D732D76-E1E0-B849-B79A-52796204D66C}" srcOrd="0" destOrd="0" parTransId="{5B953587-CE0E-2745-B1AF-2AD4D0B69DEF}" sibTransId="{AC05E074-40BF-634C-9FD3-A4A341B9EA1F}"/>
    <dgm:cxn modelId="{539444BB-00BA-EE43-B3AD-94CA07EC97DC}" type="presParOf" srcId="{D88835EB-3BC0-914F-B9C7-F63539488EF3}" destId="{2F34F628-1D18-164D-A868-B563B949CDFC}" srcOrd="0" destOrd="0" presId="urn:microsoft.com/office/officeart/2005/8/layout/cycle7"/>
    <dgm:cxn modelId="{441660B9-1B24-9A4D-A70D-5F06461B033D}" type="presParOf" srcId="{D88835EB-3BC0-914F-B9C7-F63539488EF3}" destId="{5BAC453F-0D9E-7846-A6E9-802172F7EBF8}" srcOrd="1" destOrd="0" presId="urn:microsoft.com/office/officeart/2005/8/layout/cycle7"/>
    <dgm:cxn modelId="{97DC34DA-78BF-8C45-82AB-A712B12DEB24}" type="presParOf" srcId="{5BAC453F-0D9E-7846-A6E9-802172F7EBF8}" destId="{24C7621E-F17D-DB45-98FE-C56AB04E0395}" srcOrd="0" destOrd="0" presId="urn:microsoft.com/office/officeart/2005/8/layout/cycle7"/>
    <dgm:cxn modelId="{77831873-0FE7-E041-85AD-55AFD678B084}" type="presParOf" srcId="{D88835EB-3BC0-914F-B9C7-F63539488EF3}" destId="{652DB233-4472-CF45-B2FE-FF9E5E08A21C}" srcOrd="2" destOrd="0" presId="urn:microsoft.com/office/officeart/2005/8/layout/cycle7"/>
    <dgm:cxn modelId="{3D5DEF45-1BA3-8147-98FE-26430FBD376B}" type="presParOf" srcId="{D88835EB-3BC0-914F-B9C7-F63539488EF3}" destId="{F305C281-F049-064C-9C7E-0763644FEB3D}" srcOrd="3" destOrd="0" presId="urn:microsoft.com/office/officeart/2005/8/layout/cycle7"/>
    <dgm:cxn modelId="{BA57E88F-CD3B-DD42-8703-D9C43A753343}" type="presParOf" srcId="{F305C281-F049-064C-9C7E-0763644FEB3D}" destId="{BE573CBF-BC4A-7641-BB73-F00F7D4F93B8}" srcOrd="0" destOrd="0" presId="urn:microsoft.com/office/officeart/2005/8/layout/cycle7"/>
    <dgm:cxn modelId="{3BD27B20-85E6-AD46-9B97-ADEF568F3743}" type="presParOf" srcId="{D88835EB-3BC0-914F-B9C7-F63539488EF3}" destId="{068BC144-9E78-5C40-B213-939E117C4AEE}" srcOrd="4" destOrd="0" presId="urn:microsoft.com/office/officeart/2005/8/layout/cycle7"/>
    <dgm:cxn modelId="{FE9D0FF1-C736-7542-867E-FC39C637834C}" type="presParOf" srcId="{D88835EB-3BC0-914F-B9C7-F63539488EF3}" destId="{65C06141-CF15-A044-B4A5-7A44309AF870}" srcOrd="5" destOrd="0" presId="urn:microsoft.com/office/officeart/2005/8/layout/cycle7"/>
    <dgm:cxn modelId="{00EC453E-96B1-9A4E-BF45-D746AE89D22E}" type="presParOf" srcId="{65C06141-CF15-A044-B4A5-7A44309AF870}" destId="{083FD637-3D4B-2E44-9F66-24FAC9CABD2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1FF025-CA5D-9C4A-A540-CF1530D4C367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780ECC-48E8-434F-80F3-167C58384D80}">
      <dgm:prSet/>
      <dgm:spPr/>
      <dgm:t>
        <a:bodyPr/>
        <a:lstStyle/>
        <a:p>
          <a:pPr rtl="0"/>
          <a:r>
            <a:rPr lang="en-US" b="1" dirty="0" smtClean="0"/>
            <a:t>Organic Matter</a:t>
          </a:r>
          <a:endParaRPr lang="en-US" dirty="0"/>
        </a:p>
      </dgm:t>
    </dgm:pt>
    <dgm:pt modelId="{F8EADDE3-4873-1D40-BA64-8266D4EFFE6F}" type="parTrans" cxnId="{BC3BE648-56F4-9041-8128-2EBACC82D653}">
      <dgm:prSet/>
      <dgm:spPr/>
      <dgm:t>
        <a:bodyPr/>
        <a:lstStyle/>
        <a:p>
          <a:endParaRPr lang="en-US"/>
        </a:p>
      </dgm:t>
    </dgm:pt>
    <dgm:pt modelId="{26D5B988-877A-5C4E-AD2E-91F14E711AD2}" type="sibTrans" cxnId="{BC3BE648-56F4-9041-8128-2EBACC82D653}">
      <dgm:prSet/>
      <dgm:spPr/>
      <dgm:t>
        <a:bodyPr/>
        <a:lstStyle/>
        <a:p>
          <a:endParaRPr lang="en-US"/>
        </a:p>
      </dgm:t>
    </dgm:pt>
    <dgm:pt modelId="{A84AE356-4A25-0B40-B4AD-29F63AD350F5}">
      <dgm:prSet/>
      <dgm:spPr/>
      <dgm:t>
        <a:bodyPr/>
        <a:lstStyle/>
        <a:p>
          <a:pPr rtl="0"/>
          <a:r>
            <a:rPr lang="en-US" b="1" dirty="0" smtClean="0"/>
            <a:t>Stable Humus</a:t>
          </a:r>
          <a:endParaRPr lang="en-US" b="1" dirty="0"/>
        </a:p>
      </dgm:t>
    </dgm:pt>
    <dgm:pt modelId="{3CC35030-BD1D-7142-9C11-7D53F307F4E7}" type="parTrans" cxnId="{3DD0DF9D-E9A8-064F-95B9-E08C0056491A}">
      <dgm:prSet/>
      <dgm:spPr/>
      <dgm:t>
        <a:bodyPr/>
        <a:lstStyle/>
        <a:p>
          <a:endParaRPr lang="en-US"/>
        </a:p>
      </dgm:t>
    </dgm:pt>
    <dgm:pt modelId="{113F7FBA-B97F-A74A-8D6D-91E0023E9CD9}" type="sibTrans" cxnId="{3DD0DF9D-E9A8-064F-95B9-E08C0056491A}">
      <dgm:prSet/>
      <dgm:spPr/>
      <dgm:t>
        <a:bodyPr/>
        <a:lstStyle/>
        <a:p>
          <a:endParaRPr lang="en-US"/>
        </a:p>
      </dgm:t>
    </dgm:pt>
    <dgm:pt modelId="{DDDF5548-56F0-074F-AEEB-EA0327419BC2}">
      <dgm:prSet/>
      <dgm:spPr/>
      <dgm:t>
        <a:bodyPr/>
        <a:lstStyle/>
        <a:p>
          <a:pPr rtl="0"/>
          <a:r>
            <a:rPr lang="en-US" b="1" dirty="0" smtClean="0"/>
            <a:t>Kitchen Scraps</a:t>
          </a:r>
          <a:endParaRPr lang="en-US" b="1" dirty="0"/>
        </a:p>
      </dgm:t>
    </dgm:pt>
    <dgm:pt modelId="{3E514570-922A-B542-81E4-6D57ACAE0895}" type="parTrans" cxnId="{D04A672A-A47A-BE45-8B94-4762013688CF}">
      <dgm:prSet/>
      <dgm:spPr/>
      <dgm:t>
        <a:bodyPr/>
        <a:lstStyle/>
        <a:p>
          <a:endParaRPr lang="en-US"/>
        </a:p>
      </dgm:t>
    </dgm:pt>
    <dgm:pt modelId="{A9352831-3244-024C-910A-0D53E5FCBA2D}" type="sibTrans" cxnId="{D04A672A-A47A-BE45-8B94-4762013688CF}">
      <dgm:prSet/>
      <dgm:spPr/>
      <dgm:t>
        <a:bodyPr/>
        <a:lstStyle/>
        <a:p>
          <a:endParaRPr lang="en-US"/>
        </a:p>
      </dgm:t>
    </dgm:pt>
    <dgm:pt modelId="{CEED221E-BAA7-1A4D-A0E5-AFCA77EC8D79}">
      <dgm:prSet/>
      <dgm:spPr/>
      <dgm:t>
        <a:bodyPr/>
        <a:lstStyle/>
        <a:p>
          <a:pPr rtl="0"/>
          <a:r>
            <a:rPr lang="en-US" b="1" dirty="0" smtClean="0"/>
            <a:t>Garden Debris</a:t>
          </a:r>
          <a:endParaRPr lang="en-US" b="1" dirty="0"/>
        </a:p>
      </dgm:t>
    </dgm:pt>
    <dgm:pt modelId="{2314ED1B-67F7-6E40-A5E4-F9BAFF6F4B67}" type="parTrans" cxnId="{CBC67A70-F925-404C-8F9B-D0947B10715F}">
      <dgm:prSet/>
      <dgm:spPr/>
      <dgm:t>
        <a:bodyPr/>
        <a:lstStyle/>
        <a:p>
          <a:endParaRPr lang="en-US"/>
        </a:p>
      </dgm:t>
    </dgm:pt>
    <dgm:pt modelId="{130904E6-BA91-D44C-8F04-6E91B127227A}" type="sibTrans" cxnId="{CBC67A70-F925-404C-8F9B-D0947B10715F}">
      <dgm:prSet/>
      <dgm:spPr/>
      <dgm:t>
        <a:bodyPr/>
        <a:lstStyle/>
        <a:p>
          <a:endParaRPr lang="en-US"/>
        </a:p>
      </dgm:t>
    </dgm:pt>
    <dgm:pt modelId="{310CBD96-B2F0-7B40-AD7D-E27F3B774FCC}">
      <dgm:prSet/>
      <dgm:spPr/>
      <dgm:t>
        <a:bodyPr/>
        <a:lstStyle/>
        <a:p>
          <a:pPr rtl="0"/>
          <a:r>
            <a:rPr lang="en-US" b="1" dirty="0" smtClean="0"/>
            <a:t>Raw Manure</a:t>
          </a:r>
          <a:endParaRPr lang="en-US" b="1" dirty="0"/>
        </a:p>
      </dgm:t>
    </dgm:pt>
    <dgm:pt modelId="{387A91E9-1639-9A4C-AD3E-42341865890C}" type="parTrans" cxnId="{0B2A4F28-6E98-8E41-A2ED-B28E01A1DD63}">
      <dgm:prSet/>
      <dgm:spPr/>
      <dgm:t>
        <a:bodyPr/>
        <a:lstStyle/>
        <a:p>
          <a:endParaRPr lang="en-US"/>
        </a:p>
      </dgm:t>
    </dgm:pt>
    <dgm:pt modelId="{383C23B3-0AA2-D646-B7BE-E48DBA73F1A5}" type="sibTrans" cxnId="{0B2A4F28-6E98-8E41-A2ED-B28E01A1DD63}">
      <dgm:prSet/>
      <dgm:spPr/>
      <dgm:t>
        <a:bodyPr/>
        <a:lstStyle/>
        <a:p>
          <a:endParaRPr lang="en-US"/>
        </a:p>
      </dgm:t>
    </dgm:pt>
    <dgm:pt modelId="{B982DA15-F7CA-4D41-BB9F-EE8CBFC693E0}">
      <dgm:prSet/>
      <dgm:spPr/>
      <dgm:t>
        <a:bodyPr/>
        <a:lstStyle/>
        <a:p>
          <a:pPr rtl="0"/>
          <a:r>
            <a:rPr lang="en-US" b="1" dirty="0" smtClean="0"/>
            <a:t>Improves soil structure</a:t>
          </a:r>
          <a:endParaRPr lang="en-US" b="1" dirty="0"/>
        </a:p>
      </dgm:t>
    </dgm:pt>
    <dgm:pt modelId="{DDF976B3-F4CA-2C49-A857-C9FD1DBBDFEE}" type="parTrans" cxnId="{485BAD18-EDD9-5B44-ACE9-4769DE9D3959}">
      <dgm:prSet/>
      <dgm:spPr/>
      <dgm:t>
        <a:bodyPr/>
        <a:lstStyle/>
        <a:p>
          <a:endParaRPr lang="en-US"/>
        </a:p>
      </dgm:t>
    </dgm:pt>
    <dgm:pt modelId="{EF21D922-620B-7943-8475-14DCC2274E5C}" type="sibTrans" cxnId="{485BAD18-EDD9-5B44-ACE9-4769DE9D3959}">
      <dgm:prSet/>
      <dgm:spPr/>
      <dgm:t>
        <a:bodyPr/>
        <a:lstStyle/>
        <a:p>
          <a:endParaRPr lang="en-US"/>
        </a:p>
      </dgm:t>
    </dgm:pt>
    <dgm:pt modelId="{3A699613-C705-5A42-9774-3F8EBF75F1AD}">
      <dgm:prSet/>
      <dgm:spPr/>
      <dgm:t>
        <a:bodyPr/>
        <a:lstStyle/>
        <a:p>
          <a:pPr rtl="0"/>
          <a:r>
            <a:rPr lang="en-US" b="1" dirty="0" smtClean="0"/>
            <a:t>Active Humus</a:t>
          </a:r>
          <a:endParaRPr lang="en-US" b="1" dirty="0"/>
        </a:p>
      </dgm:t>
    </dgm:pt>
    <dgm:pt modelId="{6372EB53-E707-1C4C-8930-AF4CF77E4081}" type="parTrans" cxnId="{513720F9-7245-DE40-9D65-784F90C2CE4A}">
      <dgm:prSet/>
      <dgm:spPr/>
      <dgm:t>
        <a:bodyPr/>
        <a:lstStyle/>
        <a:p>
          <a:endParaRPr lang="en-US"/>
        </a:p>
      </dgm:t>
    </dgm:pt>
    <dgm:pt modelId="{5C5DB896-F000-F64A-B07F-451AF162EE24}" type="sibTrans" cxnId="{513720F9-7245-DE40-9D65-784F90C2CE4A}">
      <dgm:prSet/>
      <dgm:spPr/>
      <dgm:t>
        <a:bodyPr/>
        <a:lstStyle/>
        <a:p>
          <a:endParaRPr lang="en-US"/>
        </a:p>
      </dgm:t>
    </dgm:pt>
    <dgm:pt modelId="{9AC5CEB9-9EB7-BE47-961A-EB72CC548ECC}">
      <dgm:prSet/>
      <dgm:spPr/>
      <dgm:t>
        <a:bodyPr/>
        <a:lstStyle/>
        <a:p>
          <a:pPr rtl="0"/>
          <a:r>
            <a:rPr lang="en-US" b="1" dirty="0" err="1" smtClean="0"/>
            <a:t>Fulvic</a:t>
          </a:r>
          <a:r>
            <a:rPr lang="en-US" b="1" dirty="0" smtClean="0"/>
            <a:t> Acids</a:t>
          </a:r>
          <a:endParaRPr lang="en-US" b="1" dirty="0"/>
        </a:p>
      </dgm:t>
    </dgm:pt>
    <dgm:pt modelId="{650029A6-D723-7B46-98FB-132D0509234F}" type="parTrans" cxnId="{A8042EE4-92EE-8549-823E-4E9D8B1CBA29}">
      <dgm:prSet/>
      <dgm:spPr/>
      <dgm:t>
        <a:bodyPr/>
        <a:lstStyle/>
        <a:p>
          <a:endParaRPr lang="en-US"/>
        </a:p>
      </dgm:t>
    </dgm:pt>
    <dgm:pt modelId="{F5EB7222-925F-B045-AC6D-ABF537785742}" type="sibTrans" cxnId="{A8042EE4-92EE-8549-823E-4E9D8B1CBA29}">
      <dgm:prSet/>
      <dgm:spPr/>
      <dgm:t>
        <a:bodyPr/>
        <a:lstStyle/>
        <a:p>
          <a:endParaRPr lang="en-US"/>
        </a:p>
      </dgm:t>
    </dgm:pt>
    <dgm:pt modelId="{807699D5-AEE6-F643-942A-2B82EBE8D7F7}">
      <dgm:prSet/>
      <dgm:spPr/>
      <dgm:t>
        <a:bodyPr/>
        <a:lstStyle/>
        <a:p>
          <a:pPr rtl="0"/>
          <a:r>
            <a:rPr lang="en-US" b="1" dirty="0" smtClean="0"/>
            <a:t>Breaks down readily</a:t>
          </a:r>
          <a:endParaRPr lang="en-US" b="1" dirty="0"/>
        </a:p>
      </dgm:t>
    </dgm:pt>
    <dgm:pt modelId="{E7C4464D-E57D-C447-AF3B-107AE330DAD4}" type="parTrans" cxnId="{EEE2567A-B388-3B45-8708-7730BF858848}">
      <dgm:prSet/>
      <dgm:spPr/>
      <dgm:t>
        <a:bodyPr/>
        <a:lstStyle/>
        <a:p>
          <a:endParaRPr lang="en-US"/>
        </a:p>
      </dgm:t>
    </dgm:pt>
    <dgm:pt modelId="{67D72489-32CC-2B45-BBA4-517C166CB473}" type="sibTrans" cxnId="{EEE2567A-B388-3B45-8708-7730BF858848}">
      <dgm:prSet/>
      <dgm:spPr/>
      <dgm:t>
        <a:bodyPr/>
        <a:lstStyle/>
        <a:p>
          <a:endParaRPr lang="en-US"/>
        </a:p>
      </dgm:t>
    </dgm:pt>
    <dgm:pt modelId="{031B32BF-BAED-8949-898B-331ECBE726F2}">
      <dgm:prSet/>
      <dgm:spPr/>
      <dgm:t>
        <a:bodyPr/>
        <a:lstStyle/>
        <a:p>
          <a:pPr rtl="0"/>
          <a:r>
            <a:rPr lang="en-US" b="1" dirty="0" smtClean="0"/>
            <a:t>Good source of nutrients</a:t>
          </a:r>
          <a:endParaRPr lang="en-US" b="1" dirty="0"/>
        </a:p>
      </dgm:t>
    </dgm:pt>
    <dgm:pt modelId="{390EC928-7595-0846-A860-1D10C2F4A969}" type="parTrans" cxnId="{84A0D9E8-D082-DF44-A633-C718965EE98A}">
      <dgm:prSet/>
      <dgm:spPr/>
      <dgm:t>
        <a:bodyPr/>
        <a:lstStyle/>
        <a:p>
          <a:endParaRPr lang="en-US"/>
        </a:p>
      </dgm:t>
    </dgm:pt>
    <dgm:pt modelId="{253FE3E8-F586-F64A-AB4E-C26F8780767A}" type="sibTrans" cxnId="{84A0D9E8-D082-DF44-A633-C718965EE98A}">
      <dgm:prSet/>
      <dgm:spPr/>
      <dgm:t>
        <a:bodyPr/>
        <a:lstStyle/>
        <a:p>
          <a:endParaRPr lang="en-US"/>
        </a:p>
      </dgm:t>
    </dgm:pt>
    <dgm:pt modelId="{9591D3AC-E466-B444-A98D-A86596070D54}">
      <dgm:prSet/>
      <dgm:spPr/>
      <dgm:t>
        <a:bodyPr/>
        <a:lstStyle/>
        <a:p>
          <a:pPr rtl="0"/>
          <a:r>
            <a:rPr lang="en-US" b="1" dirty="0" smtClean="0"/>
            <a:t>Essential for long term soil health</a:t>
          </a:r>
          <a:endParaRPr lang="en-US" b="1" dirty="0"/>
        </a:p>
      </dgm:t>
    </dgm:pt>
    <dgm:pt modelId="{2B76263B-70EC-D743-8CF0-C3C3A392708C}" type="parTrans" cxnId="{377EBAD4-FF4F-7543-96FD-0A7BE7E635CD}">
      <dgm:prSet/>
      <dgm:spPr/>
      <dgm:t>
        <a:bodyPr/>
        <a:lstStyle/>
        <a:p>
          <a:endParaRPr lang="en-US"/>
        </a:p>
      </dgm:t>
    </dgm:pt>
    <dgm:pt modelId="{9665C932-8A5F-6E4F-B0D8-41C18521BC32}" type="sibTrans" cxnId="{377EBAD4-FF4F-7543-96FD-0A7BE7E635CD}">
      <dgm:prSet/>
      <dgm:spPr/>
      <dgm:t>
        <a:bodyPr/>
        <a:lstStyle/>
        <a:p>
          <a:endParaRPr lang="en-US"/>
        </a:p>
      </dgm:t>
    </dgm:pt>
    <dgm:pt modelId="{26FABFD7-23DC-6B48-A236-9F5E2753590D}">
      <dgm:prSet/>
      <dgm:spPr/>
      <dgm:t>
        <a:bodyPr/>
        <a:lstStyle/>
        <a:p>
          <a:pPr rtl="0"/>
          <a:r>
            <a:rPr lang="en-US" b="1" dirty="0" smtClean="0"/>
            <a:t>Raw Debris</a:t>
          </a:r>
          <a:endParaRPr lang="en-US" b="1" dirty="0"/>
        </a:p>
      </dgm:t>
    </dgm:pt>
    <dgm:pt modelId="{DA59C807-E613-FC46-BDDA-16155F87E566}" type="parTrans" cxnId="{A1EE3640-27FC-5F46-AD0D-AB88BCC4CC5A}">
      <dgm:prSet/>
      <dgm:spPr/>
      <dgm:t>
        <a:bodyPr/>
        <a:lstStyle/>
        <a:p>
          <a:endParaRPr lang="en-US"/>
        </a:p>
      </dgm:t>
    </dgm:pt>
    <dgm:pt modelId="{F95A3A83-F32E-B24A-83CC-A668D09B1188}" type="sibTrans" cxnId="{A1EE3640-27FC-5F46-AD0D-AB88BCC4CC5A}">
      <dgm:prSet/>
      <dgm:spPr/>
      <dgm:t>
        <a:bodyPr/>
        <a:lstStyle/>
        <a:p>
          <a:endParaRPr lang="en-US"/>
        </a:p>
      </dgm:t>
    </dgm:pt>
    <dgm:pt modelId="{4E99F8CE-B7BB-1F4A-9DD4-DB81D8A44372}">
      <dgm:prSet/>
      <dgm:spPr/>
      <dgm:t>
        <a:bodyPr/>
        <a:lstStyle/>
        <a:p>
          <a:pPr rtl="0"/>
          <a:r>
            <a:rPr lang="en-US" b="1" dirty="0" smtClean="0"/>
            <a:t>Feeds Microorganisms</a:t>
          </a:r>
          <a:endParaRPr lang="en-US" b="1" dirty="0"/>
        </a:p>
      </dgm:t>
    </dgm:pt>
    <dgm:pt modelId="{B5F7D1B2-9B19-D542-9E0E-D6F618B505D0}" type="parTrans" cxnId="{1C0B8C0E-CB1A-F740-BF36-5F89DE25DB99}">
      <dgm:prSet/>
      <dgm:spPr/>
      <dgm:t>
        <a:bodyPr/>
        <a:lstStyle/>
        <a:p>
          <a:endParaRPr lang="en-US"/>
        </a:p>
      </dgm:t>
    </dgm:pt>
    <dgm:pt modelId="{DAAAA6FB-8FCB-4543-95C6-18AC6751A389}" type="sibTrans" cxnId="{1C0B8C0E-CB1A-F740-BF36-5F89DE25DB99}">
      <dgm:prSet/>
      <dgm:spPr/>
      <dgm:t>
        <a:bodyPr/>
        <a:lstStyle/>
        <a:p>
          <a:endParaRPr lang="en-US"/>
        </a:p>
      </dgm:t>
    </dgm:pt>
    <dgm:pt modelId="{99C2976B-953C-E04F-88AB-EC289D93625B}">
      <dgm:prSet/>
      <dgm:spPr/>
      <dgm:t>
        <a:bodyPr/>
        <a:lstStyle/>
        <a:p>
          <a:pPr rtl="0"/>
          <a:r>
            <a:rPr lang="en-US" b="1" dirty="0" smtClean="0"/>
            <a:t>Eventually Forms Humus</a:t>
          </a:r>
          <a:endParaRPr lang="en-US" b="1" dirty="0"/>
        </a:p>
      </dgm:t>
    </dgm:pt>
    <dgm:pt modelId="{BF822028-1C55-D74B-B7D9-E78F32CD8670}" type="parTrans" cxnId="{05B0AEAD-E749-5142-9AFF-71D9299E3263}">
      <dgm:prSet/>
      <dgm:spPr/>
      <dgm:t>
        <a:bodyPr/>
        <a:lstStyle/>
        <a:p>
          <a:endParaRPr lang="en-US"/>
        </a:p>
      </dgm:t>
    </dgm:pt>
    <dgm:pt modelId="{6D94A30D-680C-5049-BDDD-120C52F90FF5}" type="sibTrans" cxnId="{05B0AEAD-E749-5142-9AFF-71D9299E3263}">
      <dgm:prSet/>
      <dgm:spPr/>
      <dgm:t>
        <a:bodyPr/>
        <a:lstStyle/>
        <a:p>
          <a:endParaRPr lang="en-US"/>
        </a:p>
      </dgm:t>
    </dgm:pt>
    <dgm:pt modelId="{9F95C769-2A11-DA49-B79F-9B174AFE56D3}">
      <dgm:prSet/>
      <dgm:spPr/>
      <dgm:t>
        <a:bodyPr/>
        <a:lstStyle/>
        <a:p>
          <a:pPr rtl="0"/>
          <a:r>
            <a:rPr lang="en-US" b="1" dirty="0" smtClean="0"/>
            <a:t>Formed from starch, sugar, and protein</a:t>
          </a:r>
          <a:endParaRPr lang="en-US" b="1" dirty="0"/>
        </a:p>
      </dgm:t>
    </dgm:pt>
    <dgm:pt modelId="{12EC656C-01A9-6645-9CA1-457C4AAAD42E}" type="parTrans" cxnId="{53E8E7B3-7257-6143-9C56-D01151DF0571}">
      <dgm:prSet/>
      <dgm:spPr/>
      <dgm:t>
        <a:bodyPr/>
        <a:lstStyle/>
        <a:p>
          <a:endParaRPr lang="en-US"/>
        </a:p>
      </dgm:t>
    </dgm:pt>
    <dgm:pt modelId="{75584245-7D1E-4E40-A95F-9725CC6786B2}" type="sibTrans" cxnId="{53E8E7B3-7257-6143-9C56-D01151DF0571}">
      <dgm:prSet/>
      <dgm:spPr/>
      <dgm:t>
        <a:bodyPr/>
        <a:lstStyle/>
        <a:p>
          <a:endParaRPr lang="en-US"/>
        </a:p>
      </dgm:t>
    </dgm:pt>
    <dgm:pt modelId="{6C9E90AF-CF43-D448-9132-4526DCEFCE1E}">
      <dgm:prSet/>
      <dgm:spPr/>
      <dgm:t>
        <a:bodyPr/>
        <a:lstStyle/>
        <a:p>
          <a:pPr rtl="0"/>
          <a:r>
            <a:rPr lang="en-US" b="1" dirty="0" smtClean="0"/>
            <a:t>Long lasting</a:t>
          </a:r>
          <a:endParaRPr lang="en-US" b="1" dirty="0"/>
        </a:p>
      </dgm:t>
    </dgm:pt>
    <dgm:pt modelId="{3DA81312-C283-AC43-97F8-312BDC0FD50C}" type="parTrans" cxnId="{9EA6104C-C4E1-A740-9C03-64E3F286BD89}">
      <dgm:prSet/>
      <dgm:spPr/>
      <dgm:t>
        <a:bodyPr/>
        <a:lstStyle/>
        <a:p>
          <a:endParaRPr lang="en-US"/>
        </a:p>
      </dgm:t>
    </dgm:pt>
    <dgm:pt modelId="{699E5A77-7013-7E40-894B-A60177BE6A2F}" type="sibTrans" cxnId="{9EA6104C-C4E1-A740-9C03-64E3F286BD89}">
      <dgm:prSet/>
      <dgm:spPr/>
      <dgm:t>
        <a:bodyPr/>
        <a:lstStyle/>
        <a:p>
          <a:endParaRPr lang="en-US"/>
        </a:p>
      </dgm:t>
    </dgm:pt>
    <dgm:pt modelId="{8079A662-51FA-C041-8F52-97A0789FF002}">
      <dgm:prSet/>
      <dgm:spPr/>
      <dgm:t>
        <a:bodyPr/>
        <a:lstStyle/>
        <a:p>
          <a:pPr rtl="0"/>
          <a:r>
            <a:rPr lang="en-US" b="1" dirty="0" smtClean="0"/>
            <a:t>Formed from woody debris</a:t>
          </a:r>
          <a:endParaRPr lang="en-US" b="1" dirty="0"/>
        </a:p>
      </dgm:t>
    </dgm:pt>
    <dgm:pt modelId="{FC70A016-7A2E-5040-80B1-B197CD44A13A}" type="parTrans" cxnId="{800664D2-A680-B24C-8D35-B206060F79A4}">
      <dgm:prSet/>
      <dgm:spPr/>
      <dgm:t>
        <a:bodyPr/>
        <a:lstStyle/>
        <a:p>
          <a:endParaRPr lang="en-US"/>
        </a:p>
      </dgm:t>
    </dgm:pt>
    <dgm:pt modelId="{42EA12E1-9832-714C-AA49-6AE4C1C314A2}" type="sibTrans" cxnId="{800664D2-A680-B24C-8D35-B206060F79A4}">
      <dgm:prSet/>
      <dgm:spPr/>
      <dgm:t>
        <a:bodyPr/>
        <a:lstStyle/>
        <a:p>
          <a:endParaRPr lang="en-US"/>
        </a:p>
      </dgm:t>
    </dgm:pt>
    <dgm:pt modelId="{BB3F6860-8C64-0946-8AF8-E23D134F2AB8}">
      <dgm:prSet/>
      <dgm:spPr/>
      <dgm:t>
        <a:bodyPr/>
        <a:lstStyle/>
        <a:p>
          <a:pPr rtl="0"/>
          <a:endParaRPr lang="en-US" b="1" dirty="0"/>
        </a:p>
      </dgm:t>
    </dgm:pt>
    <dgm:pt modelId="{FF71487A-D0D7-7D4B-8BB0-B005CFBA83B6}" type="parTrans" cxnId="{39704CFE-5223-814E-B77B-3F88B1E7C5B6}">
      <dgm:prSet/>
      <dgm:spPr/>
      <dgm:t>
        <a:bodyPr/>
        <a:lstStyle/>
        <a:p>
          <a:endParaRPr lang="en-US"/>
        </a:p>
      </dgm:t>
    </dgm:pt>
    <dgm:pt modelId="{417A8A17-9E04-524C-8583-59AD0320D5B8}" type="sibTrans" cxnId="{39704CFE-5223-814E-B77B-3F88B1E7C5B6}">
      <dgm:prSet/>
      <dgm:spPr/>
      <dgm:t>
        <a:bodyPr/>
        <a:lstStyle/>
        <a:p>
          <a:endParaRPr lang="en-US"/>
        </a:p>
      </dgm:t>
    </dgm:pt>
    <dgm:pt modelId="{4042DD3F-D8D2-0F40-BD14-ABB13B7D6CCB}" type="pres">
      <dgm:prSet presAssocID="{621FF025-CA5D-9C4A-A540-CF1530D4C36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F97D0FD-998D-C140-A292-E69732F8CCE8}" type="pres">
      <dgm:prSet presAssocID="{31780ECC-48E8-434F-80F3-167C58384D80}" presName="horFlow" presStyleCnt="0"/>
      <dgm:spPr/>
      <dgm:t>
        <a:bodyPr/>
        <a:lstStyle/>
        <a:p>
          <a:endParaRPr lang="en-US"/>
        </a:p>
      </dgm:t>
    </dgm:pt>
    <dgm:pt modelId="{4E4CFF7B-7B9A-3940-8C81-803FB8928A57}" type="pres">
      <dgm:prSet presAssocID="{31780ECC-48E8-434F-80F3-167C58384D80}" presName="bigChev" presStyleLbl="node1" presStyleIdx="0" presStyleCnt="3"/>
      <dgm:spPr/>
      <dgm:t>
        <a:bodyPr/>
        <a:lstStyle/>
        <a:p>
          <a:endParaRPr lang="en-US"/>
        </a:p>
      </dgm:t>
    </dgm:pt>
    <dgm:pt modelId="{50D044D4-D195-5F4D-9F98-C84CF200D484}" type="pres">
      <dgm:prSet presAssocID="{DA59C807-E613-FC46-BDDA-16155F87E566}" presName="parTrans" presStyleCnt="0"/>
      <dgm:spPr/>
      <dgm:t>
        <a:bodyPr/>
        <a:lstStyle/>
        <a:p>
          <a:endParaRPr lang="en-US"/>
        </a:p>
      </dgm:t>
    </dgm:pt>
    <dgm:pt modelId="{4E3ECE1E-14BB-F549-8474-1BDF1E7F5258}" type="pres">
      <dgm:prSet presAssocID="{26FABFD7-23DC-6B48-A236-9F5E2753590D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DE08A-AA35-8C44-A655-74C2BE58F68E}" type="pres">
      <dgm:prSet presAssocID="{F95A3A83-F32E-B24A-83CC-A668D09B1188}" presName="sibTrans" presStyleCnt="0"/>
      <dgm:spPr/>
      <dgm:t>
        <a:bodyPr/>
        <a:lstStyle/>
        <a:p>
          <a:endParaRPr lang="en-US"/>
        </a:p>
      </dgm:t>
    </dgm:pt>
    <dgm:pt modelId="{62F04C57-66D7-F441-B82D-0C229B4EE14C}" type="pres">
      <dgm:prSet presAssocID="{4E99F8CE-B7BB-1F4A-9DD4-DB81D8A44372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1758B-1AD7-604E-89FA-4D4BE4CB614F}" type="pres">
      <dgm:prSet presAssocID="{DAAAA6FB-8FCB-4543-95C6-18AC6751A389}" presName="sibTrans" presStyleCnt="0"/>
      <dgm:spPr/>
      <dgm:t>
        <a:bodyPr/>
        <a:lstStyle/>
        <a:p>
          <a:endParaRPr lang="en-US"/>
        </a:p>
      </dgm:t>
    </dgm:pt>
    <dgm:pt modelId="{BAD4B60B-8080-BD4E-A5A2-976038BD9FE1}" type="pres">
      <dgm:prSet presAssocID="{99C2976B-953C-E04F-88AB-EC289D93625B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1437B-F40C-184E-A6E8-1AECB67821ED}" type="pres">
      <dgm:prSet presAssocID="{31780ECC-48E8-434F-80F3-167C58384D80}" presName="vSp" presStyleCnt="0"/>
      <dgm:spPr/>
      <dgm:t>
        <a:bodyPr/>
        <a:lstStyle/>
        <a:p>
          <a:endParaRPr lang="en-US"/>
        </a:p>
      </dgm:t>
    </dgm:pt>
    <dgm:pt modelId="{4FE2D308-FC5A-714C-B583-FC4C0D14747F}" type="pres">
      <dgm:prSet presAssocID="{3A699613-C705-5A42-9774-3F8EBF75F1AD}" presName="horFlow" presStyleCnt="0"/>
      <dgm:spPr/>
      <dgm:t>
        <a:bodyPr/>
        <a:lstStyle/>
        <a:p>
          <a:endParaRPr lang="en-US"/>
        </a:p>
      </dgm:t>
    </dgm:pt>
    <dgm:pt modelId="{7366C230-350C-3740-BD72-831B19912B03}" type="pres">
      <dgm:prSet presAssocID="{3A699613-C705-5A42-9774-3F8EBF75F1AD}" presName="bigChev" presStyleLbl="node1" presStyleIdx="1" presStyleCnt="3"/>
      <dgm:spPr/>
      <dgm:t>
        <a:bodyPr/>
        <a:lstStyle/>
        <a:p>
          <a:endParaRPr lang="en-US"/>
        </a:p>
      </dgm:t>
    </dgm:pt>
    <dgm:pt modelId="{E90FD97A-3EFC-E444-A613-9F85B3D07368}" type="pres">
      <dgm:prSet presAssocID="{E7C4464D-E57D-C447-AF3B-107AE330DAD4}" presName="parTrans" presStyleCnt="0"/>
      <dgm:spPr/>
      <dgm:t>
        <a:bodyPr/>
        <a:lstStyle/>
        <a:p>
          <a:endParaRPr lang="en-US"/>
        </a:p>
      </dgm:t>
    </dgm:pt>
    <dgm:pt modelId="{D25DD62C-0156-2247-A534-4C2A12F24EEB}" type="pres">
      <dgm:prSet presAssocID="{807699D5-AEE6-F643-942A-2B82EBE8D7F7}" presName="node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A45E2-0D4B-AF47-B22C-E44C4AF4B18E}" type="pres">
      <dgm:prSet presAssocID="{67D72489-32CC-2B45-BBA4-517C166CB473}" presName="sibTrans" presStyleCnt="0"/>
      <dgm:spPr/>
      <dgm:t>
        <a:bodyPr/>
        <a:lstStyle/>
        <a:p>
          <a:endParaRPr lang="en-US"/>
        </a:p>
      </dgm:t>
    </dgm:pt>
    <dgm:pt modelId="{ED1B843B-AF49-E44A-8E90-11EEB18733AF}" type="pres">
      <dgm:prSet presAssocID="{9AC5CEB9-9EB7-BE47-961A-EB72CC548ECC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D90DE-DE02-9A4A-97C3-2C57A06F028B}" type="pres">
      <dgm:prSet presAssocID="{F5EB7222-925F-B045-AC6D-ABF537785742}" presName="sibTrans" presStyleCnt="0"/>
      <dgm:spPr/>
      <dgm:t>
        <a:bodyPr/>
        <a:lstStyle/>
        <a:p>
          <a:endParaRPr lang="en-US"/>
        </a:p>
      </dgm:t>
    </dgm:pt>
    <dgm:pt modelId="{8B1FE85A-8B26-9144-8DFA-4EF5FFBD2CBB}" type="pres">
      <dgm:prSet presAssocID="{031B32BF-BAED-8949-898B-331ECBE726F2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D4E7-6B7B-4A4F-8E53-02E284E7D030}" type="pres">
      <dgm:prSet presAssocID="{3A699613-C705-5A42-9774-3F8EBF75F1AD}" presName="vSp" presStyleCnt="0"/>
      <dgm:spPr/>
      <dgm:t>
        <a:bodyPr/>
        <a:lstStyle/>
        <a:p>
          <a:endParaRPr lang="en-US"/>
        </a:p>
      </dgm:t>
    </dgm:pt>
    <dgm:pt modelId="{D22E7039-A3C3-C341-A1A1-0C1977A2E310}" type="pres">
      <dgm:prSet presAssocID="{A84AE356-4A25-0B40-B4AD-29F63AD350F5}" presName="horFlow" presStyleCnt="0"/>
      <dgm:spPr/>
      <dgm:t>
        <a:bodyPr/>
        <a:lstStyle/>
        <a:p>
          <a:endParaRPr lang="en-US"/>
        </a:p>
      </dgm:t>
    </dgm:pt>
    <dgm:pt modelId="{AF3E9F77-EA43-D047-870D-AD3D44E8372D}" type="pres">
      <dgm:prSet presAssocID="{A84AE356-4A25-0B40-B4AD-29F63AD350F5}" presName="bigChev" presStyleLbl="node1" presStyleIdx="2" presStyleCnt="3"/>
      <dgm:spPr/>
      <dgm:t>
        <a:bodyPr/>
        <a:lstStyle/>
        <a:p>
          <a:endParaRPr lang="en-US"/>
        </a:p>
      </dgm:t>
    </dgm:pt>
    <dgm:pt modelId="{85179118-CB24-B942-A909-FF45D617E7E0}" type="pres">
      <dgm:prSet presAssocID="{3DA81312-C283-AC43-97F8-312BDC0FD50C}" presName="parTrans" presStyleCnt="0"/>
      <dgm:spPr/>
      <dgm:t>
        <a:bodyPr/>
        <a:lstStyle/>
        <a:p>
          <a:endParaRPr lang="en-US"/>
        </a:p>
      </dgm:t>
    </dgm:pt>
    <dgm:pt modelId="{B5EF4335-E30F-2140-905D-510E1DB67782}" type="pres">
      <dgm:prSet presAssocID="{6C9E90AF-CF43-D448-9132-4526DCEFCE1E}" presName="node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1ABA2-D2B9-8F46-8BB5-ABBEBFC22637}" type="pres">
      <dgm:prSet presAssocID="{699E5A77-7013-7E40-894B-A60177BE6A2F}" presName="sibTrans" presStyleCnt="0"/>
      <dgm:spPr/>
      <dgm:t>
        <a:bodyPr/>
        <a:lstStyle/>
        <a:p>
          <a:endParaRPr lang="en-US"/>
        </a:p>
      </dgm:t>
    </dgm:pt>
    <dgm:pt modelId="{04CFD2D5-17FB-8A4B-BB74-E0F480B52425}" type="pres">
      <dgm:prSet presAssocID="{B982DA15-F7CA-4D41-BB9F-EE8CBFC693E0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575CA-E11C-F44C-8600-122156BF162C}" type="pres">
      <dgm:prSet presAssocID="{EF21D922-620B-7943-8475-14DCC2274E5C}" presName="sibTrans" presStyleCnt="0"/>
      <dgm:spPr/>
      <dgm:t>
        <a:bodyPr/>
        <a:lstStyle/>
        <a:p>
          <a:endParaRPr lang="en-US"/>
        </a:p>
      </dgm:t>
    </dgm:pt>
    <dgm:pt modelId="{F7B279D4-B4CC-054E-9765-69E481863740}" type="pres">
      <dgm:prSet presAssocID="{9591D3AC-E466-B444-A98D-A86596070D54}" presName="node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31183A-1C1D-E043-BBB9-23C97761F03F}" type="presOf" srcId="{26FABFD7-23DC-6B48-A236-9F5E2753590D}" destId="{4E3ECE1E-14BB-F549-8474-1BDF1E7F5258}" srcOrd="0" destOrd="0" presId="urn:microsoft.com/office/officeart/2005/8/layout/lProcess3"/>
    <dgm:cxn modelId="{92A70FB0-3DBD-8D4E-8CB9-7FAC98784DEC}" type="presOf" srcId="{031B32BF-BAED-8949-898B-331ECBE726F2}" destId="{8B1FE85A-8B26-9144-8DFA-4EF5FFBD2CBB}" srcOrd="0" destOrd="0" presId="urn:microsoft.com/office/officeart/2005/8/layout/lProcess3"/>
    <dgm:cxn modelId="{1C0B8C0E-CB1A-F740-BF36-5F89DE25DB99}" srcId="{31780ECC-48E8-434F-80F3-167C58384D80}" destId="{4E99F8CE-B7BB-1F4A-9DD4-DB81D8A44372}" srcOrd="1" destOrd="0" parTransId="{B5F7D1B2-9B19-D542-9E0E-D6F618B505D0}" sibTransId="{DAAAA6FB-8FCB-4543-95C6-18AC6751A389}"/>
    <dgm:cxn modelId="{39704CFE-5223-814E-B77B-3F88B1E7C5B6}" srcId="{6C9E90AF-CF43-D448-9132-4526DCEFCE1E}" destId="{BB3F6860-8C64-0946-8AF8-E23D134F2AB8}" srcOrd="1" destOrd="0" parTransId="{FF71487A-D0D7-7D4B-8BB0-B005CFBA83B6}" sibTransId="{417A8A17-9E04-524C-8583-59AD0320D5B8}"/>
    <dgm:cxn modelId="{B849D9A2-AB5C-8C42-A66B-B5D1D571B391}" type="presOf" srcId="{8079A662-51FA-C041-8F52-97A0789FF002}" destId="{B5EF4335-E30F-2140-905D-510E1DB67782}" srcOrd="0" destOrd="1" presId="urn:microsoft.com/office/officeart/2005/8/layout/lProcess3"/>
    <dgm:cxn modelId="{53E8E7B3-7257-6143-9C56-D01151DF0571}" srcId="{807699D5-AEE6-F643-942A-2B82EBE8D7F7}" destId="{9F95C769-2A11-DA49-B79F-9B174AFE56D3}" srcOrd="0" destOrd="0" parTransId="{12EC656C-01A9-6645-9CA1-457C4AAAD42E}" sibTransId="{75584245-7D1E-4E40-A95F-9725CC6786B2}"/>
    <dgm:cxn modelId="{F4E5342D-3654-244B-B349-83BB5E272D56}" type="presOf" srcId="{99C2976B-953C-E04F-88AB-EC289D93625B}" destId="{BAD4B60B-8080-BD4E-A5A2-976038BD9FE1}" srcOrd="0" destOrd="0" presId="urn:microsoft.com/office/officeart/2005/8/layout/lProcess3"/>
    <dgm:cxn modelId="{DBFBD27F-A861-924E-94DC-3B7BF84843D7}" type="presOf" srcId="{DDDF5548-56F0-074F-AEEB-EA0327419BC2}" destId="{4E3ECE1E-14BB-F549-8474-1BDF1E7F5258}" srcOrd="0" destOrd="1" presId="urn:microsoft.com/office/officeart/2005/8/layout/lProcess3"/>
    <dgm:cxn modelId="{3DD0DF9D-E9A8-064F-95B9-E08C0056491A}" srcId="{621FF025-CA5D-9C4A-A540-CF1530D4C367}" destId="{A84AE356-4A25-0B40-B4AD-29F63AD350F5}" srcOrd="2" destOrd="0" parTransId="{3CC35030-BD1D-7142-9C11-7D53F307F4E7}" sibTransId="{113F7FBA-B97F-A74A-8D6D-91E0023E9CD9}"/>
    <dgm:cxn modelId="{3A74C069-2D78-434E-AD84-4FE93FCBF516}" type="presOf" srcId="{807699D5-AEE6-F643-942A-2B82EBE8D7F7}" destId="{D25DD62C-0156-2247-A534-4C2A12F24EEB}" srcOrd="0" destOrd="0" presId="urn:microsoft.com/office/officeart/2005/8/layout/lProcess3"/>
    <dgm:cxn modelId="{9EA6104C-C4E1-A740-9C03-64E3F286BD89}" srcId="{A84AE356-4A25-0B40-B4AD-29F63AD350F5}" destId="{6C9E90AF-CF43-D448-9132-4526DCEFCE1E}" srcOrd="0" destOrd="0" parTransId="{3DA81312-C283-AC43-97F8-312BDC0FD50C}" sibTransId="{699E5A77-7013-7E40-894B-A60177BE6A2F}"/>
    <dgm:cxn modelId="{9C0F7E5E-FA46-1442-98D4-07A51898D7D0}" type="presOf" srcId="{9AC5CEB9-9EB7-BE47-961A-EB72CC548ECC}" destId="{ED1B843B-AF49-E44A-8E90-11EEB18733AF}" srcOrd="0" destOrd="0" presId="urn:microsoft.com/office/officeart/2005/8/layout/lProcess3"/>
    <dgm:cxn modelId="{F40292BD-4D50-B74D-BDA0-29A7FA7C236F}" type="presOf" srcId="{9F95C769-2A11-DA49-B79F-9B174AFE56D3}" destId="{D25DD62C-0156-2247-A534-4C2A12F24EEB}" srcOrd="0" destOrd="1" presId="urn:microsoft.com/office/officeart/2005/8/layout/lProcess3"/>
    <dgm:cxn modelId="{51D5650B-4998-D04A-83C2-B70865187B07}" type="presOf" srcId="{BB3F6860-8C64-0946-8AF8-E23D134F2AB8}" destId="{B5EF4335-E30F-2140-905D-510E1DB67782}" srcOrd="0" destOrd="2" presId="urn:microsoft.com/office/officeart/2005/8/layout/lProcess3"/>
    <dgm:cxn modelId="{05B0AEAD-E749-5142-9AFF-71D9299E3263}" srcId="{31780ECC-48E8-434F-80F3-167C58384D80}" destId="{99C2976B-953C-E04F-88AB-EC289D93625B}" srcOrd="2" destOrd="0" parTransId="{BF822028-1C55-D74B-B7D9-E78F32CD8670}" sibTransId="{6D94A30D-680C-5049-BDDD-120C52F90FF5}"/>
    <dgm:cxn modelId="{800664D2-A680-B24C-8D35-B206060F79A4}" srcId="{6C9E90AF-CF43-D448-9132-4526DCEFCE1E}" destId="{8079A662-51FA-C041-8F52-97A0789FF002}" srcOrd="0" destOrd="0" parTransId="{FC70A016-7A2E-5040-80B1-B197CD44A13A}" sibTransId="{42EA12E1-9832-714C-AA49-6AE4C1C314A2}"/>
    <dgm:cxn modelId="{377EBAD4-FF4F-7543-96FD-0A7BE7E635CD}" srcId="{A84AE356-4A25-0B40-B4AD-29F63AD350F5}" destId="{9591D3AC-E466-B444-A98D-A86596070D54}" srcOrd="2" destOrd="0" parTransId="{2B76263B-70EC-D743-8CF0-C3C3A392708C}" sibTransId="{9665C932-8A5F-6E4F-B0D8-41C18521BC32}"/>
    <dgm:cxn modelId="{A8042EE4-92EE-8549-823E-4E9D8B1CBA29}" srcId="{3A699613-C705-5A42-9774-3F8EBF75F1AD}" destId="{9AC5CEB9-9EB7-BE47-961A-EB72CC548ECC}" srcOrd="1" destOrd="0" parTransId="{650029A6-D723-7B46-98FB-132D0509234F}" sibTransId="{F5EB7222-925F-B045-AC6D-ABF537785742}"/>
    <dgm:cxn modelId="{0B2A4F28-6E98-8E41-A2ED-B28E01A1DD63}" srcId="{26FABFD7-23DC-6B48-A236-9F5E2753590D}" destId="{310CBD96-B2F0-7B40-AD7D-E27F3B774FCC}" srcOrd="2" destOrd="0" parTransId="{387A91E9-1639-9A4C-AD3E-42341865890C}" sibTransId="{383C23B3-0AA2-D646-B7BE-E48DBA73F1A5}"/>
    <dgm:cxn modelId="{BC3BE648-56F4-9041-8128-2EBACC82D653}" srcId="{621FF025-CA5D-9C4A-A540-CF1530D4C367}" destId="{31780ECC-48E8-434F-80F3-167C58384D80}" srcOrd="0" destOrd="0" parTransId="{F8EADDE3-4873-1D40-BA64-8266D4EFFE6F}" sibTransId="{26D5B988-877A-5C4E-AD2E-91F14E711AD2}"/>
    <dgm:cxn modelId="{CBC67A70-F925-404C-8F9B-D0947B10715F}" srcId="{26FABFD7-23DC-6B48-A236-9F5E2753590D}" destId="{CEED221E-BAA7-1A4D-A0E5-AFCA77EC8D79}" srcOrd="1" destOrd="0" parTransId="{2314ED1B-67F7-6E40-A5E4-F9BAFF6F4B67}" sibTransId="{130904E6-BA91-D44C-8F04-6E91B127227A}"/>
    <dgm:cxn modelId="{318A108E-F300-D247-8BB7-AAE24A46337C}" type="presOf" srcId="{9591D3AC-E466-B444-A98D-A86596070D54}" destId="{F7B279D4-B4CC-054E-9765-69E481863740}" srcOrd="0" destOrd="0" presId="urn:microsoft.com/office/officeart/2005/8/layout/lProcess3"/>
    <dgm:cxn modelId="{16F2BA47-B0AB-F640-B147-66E2BF53EF56}" type="presOf" srcId="{621FF025-CA5D-9C4A-A540-CF1530D4C367}" destId="{4042DD3F-D8D2-0F40-BD14-ABB13B7D6CCB}" srcOrd="0" destOrd="0" presId="urn:microsoft.com/office/officeart/2005/8/layout/lProcess3"/>
    <dgm:cxn modelId="{D04A672A-A47A-BE45-8B94-4762013688CF}" srcId="{26FABFD7-23DC-6B48-A236-9F5E2753590D}" destId="{DDDF5548-56F0-074F-AEEB-EA0327419BC2}" srcOrd="0" destOrd="0" parTransId="{3E514570-922A-B542-81E4-6D57ACAE0895}" sibTransId="{A9352831-3244-024C-910A-0D53E5FCBA2D}"/>
    <dgm:cxn modelId="{95613CB7-810B-0E41-A27F-A5E475B18D46}" type="presOf" srcId="{6C9E90AF-CF43-D448-9132-4526DCEFCE1E}" destId="{B5EF4335-E30F-2140-905D-510E1DB67782}" srcOrd="0" destOrd="0" presId="urn:microsoft.com/office/officeart/2005/8/layout/lProcess3"/>
    <dgm:cxn modelId="{E9CA4F94-7C7F-EC41-9129-D71725B5EB02}" type="presOf" srcId="{310CBD96-B2F0-7B40-AD7D-E27F3B774FCC}" destId="{4E3ECE1E-14BB-F549-8474-1BDF1E7F5258}" srcOrd="0" destOrd="3" presId="urn:microsoft.com/office/officeart/2005/8/layout/lProcess3"/>
    <dgm:cxn modelId="{A269BBD4-9BE0-3B45-8520-EFE66724C558}" type="presOf" srcId="{CEED221E-BAA7-1A4D-A0E5-AFCA77EC8D79}" destId="{4E3ECE1E-14BB-F549-8474-1BDF1E7F5258}" srcOrd="0" destOrd="2" presId="urn:microsoft.com/office/officeart/2005/8/layout/lProcess3"/>
    <dgm:cxn modelId="{EEE2567A-B388-3B45-8708-7730BF858848}" srcId="{3A699613-C705-5A42-9774-3F8EBF75F1AD}" destId="{807699D5-AEE6-F643-942A-2B82EBE8D7F7}" srcOrd="0" destOrd="0" parTransId="{E7C4464D-E57D-C447-AF3B-107AE330DAD4}" sibTransId="{67D72489-32CC-2B45-BBA4-517C166CB473}"/>
    <dgm:cxn modelId="{87136A6F-4106-F447-98C6-F5C61821CE9E}" type="presOf" srcId="{B982DA15-F7CA-4D41-BB9F-EE8CBFC693E0}" destId="{04CFD2D5-17FB-8A4B-BB74-E0F480B52425}" srcOrd="0" destOrd="0" presId="urn:microsoft.com/office/officeart/2005/8/layout/lProcess3"/>
    <dgm:cxn modelId="{513720F9-7245-DE40-9D65-784F90C2CE4A}" srcId="{621FF025-CA5D-9C4A-A540-CF1530D4C367}" destId="{3A699613-C705-5A42-9774-3F8EBF75F1AD}" srcOrd="1" destOrd="0" parTransId="{6372EB53-E707-1C4C-8930-AF4CF77E4081}" sibTransId="{5C5DB896-F000-F64A-B07F-451AF162EE24}"/>
    <dgm:cxn modelId="{A1EE3640-27FC-5F46-AD0D-AB88BCC4CC5A}" srcId="{31780ECC-48E8-434F-80F3-167C58384D80}" destId="{26FABFD7-23DC-6B48-A236-9F5E2753590D}" srcOrd="0" destOrd="0" parTransId="{DA59C807-E613-FC46-BDDA-16155F87E566}" sibTransId="{F95A3A83-F32E-B24A-83CC-A668D09B1188}"/>
    <dgm:cxn modelId="{0F03DFFB-9F6A-AF4D-94F1-9393D40A55BB}" type="presOf" srcId="{31780ECC-48E8-434F-80F3-167C58384D80}" destId="{4E4CFF7B-7B9A-3940-8C81-803FB8928A57}" srcOrd="0" destOrd="0" presId="urn:microsoft.com/office/officeart/2005/8/layout/lProcess3"/>
    <dgm:cxn modelId="{84A0D9E8-D082-DF44-A633-C718965EE98A}" srcId="{3A699613-C705-5A42-9774-3F8EBF75F1AD}" destId="{031B32BF-BAED-8949-898B-331ECBE726F2}" srcOrd="2" destOrd="0" parTransId="{390EC928-7595-0846-A860-1D10C2F4A969}" sibTransId="{253FE3E8-F586-F64A-AB4E-C26F8780767A}"/>
    <dgm:cxn modelId="{95862B33-06DA-2A41-9AD3-918CA8D2840B}" type="presOf" srcId="{A84AE356-4A25-0B40-B4AD-29F63AD350F5}" destId="{AF3E9F77-EA43-D047-870D-AD3D44E8372D}" srcOrd="0" destOrd="0" presId="urn:microsoft.com/office/officeart/2005/8/layout/lProcess3"/>
    <dgm:cxn modelId="{2AFA185E-E070-344E-A8FF-657A78C28186}" type="presOf" srcId="{4E99F8CE-B7BB-1F4A-9DD4-DB81D8A44372}" destId="{62F04C57-66D7-F441-B82D-0C229B4EE14C}" srcOrd="0" destOrd="0" presId="urn:microsoft.com/office/officeart/2005/8/layout/lProcess3"/>
    <dgm:cxn modelId="{2FB12618-D645-214D-95BE-CAB0F549F7FC}" type="presOf" srcId="{3A699613-C705-5A42-9774-3F8EBF75F1AD}" destId="{7366C230-350C-3740-BD72-831B19912B03}" srcOrd="0" destOrd="0" presId="urn:microsoft.com/office/officeart/2005/8/layout/lProcess3"/>
    <dgm:cxn modelId="{485BAD18-EDD9-5B44-ACE9-4769DE9D3959}" srcId="{A84AE356-4A25-0B40-B4AD-29F63AD350F5}" destId="{B982DA15-F7CA-4D41-BB9F-EE8CBFC693E0}" srcOrd="1" destOrd="0" parTransId="{DDF976B3-F4CA-2C49-A857-C9FD1DBBDFEE}" sibTransId="{EF21D922-620B-7943-8475-14DCC2274E5C}"/>
    <dgm:cxn modelId="{64A3E632-DA53-CD41-ABFA-CEC0F86F2B74}" type="presParOf" srcId="{4042DD3F-D8D2-0F40-BD14-ABB13B7D6CCB}" destId="{7F97D0FD-998D-C140-A292-E69732F8CCE8}" srcOrd="0" destOrd="0" presId="urn:microsoft.com/office/officeart/2005/8/layout/lProcess3"/>
    <dgm:cxn modelId="{D2E31697-C05D-2E46-9287-3424122E5883}" type="presParOf" srcId="{7F97D0FD-998D-C140-A292-E69732F8CCE8}" destId="{4E4CFF7B-7B9A-3940-8C81-803FB8928A57}" srcOrd="0" destOrd="0" presId="urn:microsoft.com/office/officeart/2005/8/layout/lProcess3"/>
    <dgm:cxn modelId="{76A46C53-1F8E-B741-AC34-F4C59D94EB15}" type="presParOf" srcId="{7F97D0FD-998D-C140-A292-E69732F8CCE8}" destId="{50D044D4-D195-5F4D-9F98-C84CF200D484}" srcOrd="1" destOrd="0" presId="urn:microsoft.com/office/officeart/2005/8/layout/lProcess3"/>
    <dgm:cxn modelId="{0C5478AC-5FFB-6140-8440-249D2430EC03}" type="presParOf" srcId="{7F97D0FD-998D-C140-A292-E69732F8CCE8}" destId="{4E3ECE1E-14BB-F549-8474-1BDF1E7F5258}" srcOrd="2" destOrd="0" presId="urn:microsoft.com/office/officeart/2005/8/layout/lProcess3"/>
    <dgm:cxn modelId="{01404367-2C78-CC4A-97CF-B69FC8A7FB0A}" type="presParOf" srcId="{7F97D0FD-998D-C140-A292-E69732F8CCE8}" destId="{851DE08A-AA35-8C44-A655-74C2BE58F68E}" srcOrd="3" destOrd="0" presId="urn:microsoft.com/office/officeart/2005/8/layout/lProcess3"/>
    <dgm:cxn modelId="{453C865F-2184-C441-A7D7-81C0F5C934C7}" type="presParOf" srcId="{7F97D0FD-998D-C140-A292-E69732F8CCE8}" destId="{62F04C57-66D7-F441-B82D-0C229B4EE14C}" srcOrd="4" destOrd="0" presId="urn:microsoft.com/office/officeart/2005/8/layout/lProcess3"/>
    <dgm:cxn modelId="{AB6A2BCA-2644-F44B-A802-165228BB1277}" type="presParOf" srcId="{7F97D0FD-998D-C140-A292-E69732F8CCE8}" destId="{26D1758B-1AD7-604E-89FA-4D4BE4CB614F}" srcOrd="5" destOrd="0" presId="urn:microsoft.com/office/officeart/2005/8/layout/lProcess3"/>
    <dgm:cxn modelId="{6195DC5D-97BF-ED40-B86B-35664F5D6CB7}" type="presParOf" srcId="{7F97D0FD-998D-C140-A292-E69732F8CCE8}" destId="{BAD4B60B-8080-BD4E-A5A2-976038BD9FE1}" srcOrd="6" destOrd="0" presId="urn:microsoft.com/office/officeart/2005/8/layout/lProcess3"/>
    <dgm:cxn modelId="{3DE552FD-7EC0-F445-AFC7-79A4678BAB8D}" type="presParOf" srcId="{4042DD3F-D8D2-0F40-BD14-ABB13B7D6CCB}" destId="{D091437B-F40C-184E-A6E8-1AECB67821ED}" srcOrd="1" destOrd="0" presId="urn:microsoft.com/office/officeart/2005/8/layout/lProcess3"/>
    <dgm:cxn modelId="{48F481E7-31EB-F946-8D97-B7E837BE21EF}" type="presParOf" srcId="{4042DD3F-D8D2-0F40-BD14-ABB13B7D6CCB}" destId="{4FE2D308-FC5A-714C-B583-FC4C0D14747F}" srcOrd="2" destOrd="0" presId="urn:microsoft.com/office/officeart/2005/8/layout/lProcess3"/>
    <dgm:cxn modelId="{8BD00029-4DE6-094D-B232-AAC18F27C9E5}" type="presParOf" srcId="{4FE2D308-FC5A-714C-B583-FC4C0D14747F}" destId="{7366C230-350C-3740-BD72-831B19912B03}" srcOrd="0" destOrd="0" presId="urn:microsoft.com/office/officeart/2005/8/layout/lProcess3"/>
    <dgm:cxn modelId="{D3EAA47E-A9A2-E548-9738-4EFFD42293B6}" type="presParOf" srcId="{4FE2D308-FC5A-714C-B583-FC4C0D14747F}" destId="{E90FD97A-3EFC-E444-A613-9F85B3D07368}" srcOrd="1" destOrd="0" presId="urn:microsoft.com/office/officeart/2005/8/layout/lProcess3"/>
    <dgm:cxn modelId="{5D1ED3D5-93C2-1A4D-8192-29BF0E3C971B}" type="presParOf" srcId="{4FE2D308-FC5A-714C-B583-FC4C0D14747F}" destId="{D25DD62C-0156-2247-A534-4C2A12F24EEB}" srcOrd="2" destOrd="0" presId="urn:microsoft.com/office/officeart/2005/8/layout/lProcess3"/>
    <dgm:cxn modelId="{0EC232BE-82BE-9046-8217-796FC0B55823}" type="presParOf" srcId="{4FE2D308-FC5A-714C-B583-FC4C0D14747F}" destId="{319A45E2-0D4B-AF47-B22C-E44C4AF4B18E}" srcOrd="3" destOrd="0" presId="urn:microsoft.com/office/officeart/2005/8/layout/lProcess3"/>
    <dgm:cxn modelId="{59154F28-A9D7-6544-BDCB-CDBA6F32765E}" type="presParOf" srcId="{4FE2D308-FC5A-714C-B583-FC4C0D14747F}" destId="{ED1B843B-AF49-E44A-8E90-11EEB18733AF}" srcOrd="4" destOrd="0" presId="urn:microsoft.com/office/officeart/2005/8/layout/lProcess3"/>
    <dgm:cxn modelId="{5977CAED-2E83-A74B-9DB2-57A189441189}" type="presParOf" srcId="{4FE2D308-FC5A-714C-B583-FC4C0D14747F}" destId="{538D90DE-DE02-9A4A-97C3-2C57A06F028B}" srcOrd="5" destOrd="0" presId="urn:microsoft.com/office/officeart/2005/8/layout/lProcess3"/>
    <dgm:cxn modelId="{44645BBE-CF35-834D-BA07-F7528CD51A94}" type="presParOf" srcId="{4FE2D308-FC5A-714C-B583-FC4C0D14747F}" destId="{8B1FE85A-8B26-9144-8DFA-4EF5FFBD2CBB}" srcOrd="6" destOrd="0" presId="urn:microsoft.com/office/officeart/2005/8/layout/lProcess3"/>
    <dgm:cxn modelId="{97B43FAE-45AF-EF4B-BB95-F6F0F9491F7B}" type="presParOf" srcId="{4042DD3F-D8D2-0F40-BD14-ABB13B7D6CCB}" destId="{5981D4E7-6B7B-4A4F-8E53-02E284E7D030}" srcOrd="3" destOrd="0" presId="urn:microsoft.com/office/officeart/2005/8/layout/lProcess3"/>
    <dgm:cxn modelId="{8752CBEC-BEDB-A147-850A-D51707079A2C}" type="presParOf" srcId="{4042DD3F-D8D2-0F40-BD14-ABB13B7D6CCB}" destId="{D22E7039-A3C3-C341-A1A1-0C1977A2E310}" srcOrd="4" destOrd="0" presId="urn:microsoft.com/office/officeart/2005/8/layout/lProcess3"/>
    <dgm:cxn modelId="{C2A242CF-7EE5-1841-961B-E79193C4DC80}" type="presParOf" srcId="{D22E7039-A3C3-C341-A1A1-0C1977A2E310}" destId="{AF3E9F77-EA43-D047-870D-AD3D44E8372D}" srcOrd="0" destOrd="0" presId="urn:microsoft.com/office/officeart/2005/8/layout/lProcess3"/>
    <dgm:cxn modelId="{6BB7C214-4B77-1D46-BED9-4D5262CC1C5C}" type="presParOf" srcId="{D22E7039-A3C3-C341-A1A1-0C1977A2E310}" destId="{85179118-CB24-B942-A909-FF45D617E7E0}" srcOrd="1" destOrd="0" presId="urn:microsoft.com/office/officeart/2005/8/layout/lProcess3"/>
    <dgm:cxn modelId="{279B4798-2D8F-AC4F-B49F-D5032AE5061A}" type="presParOf" srcId="{D22E7039-A3C3-C341-A1A1-0C1977A2E310}" destId="{B5EF4335-E30F-2140-905D-510E1DB67782}" srcOrd="2" destOrd="0" presId="urn:microsoft.com/office/officeart/2005/8/layout/lProcess3"/>
    <dgm:cxn modelId="{7CB11524-604D-744C-BB89-5722C4ED144F}" type="presParOf" srcId="{D22E7039-A3C3-C341-A1A1-0C1977A2E310}" destId="{D741ABA2-D2B9-8F46-8BB5-ABBEBFC22637}" srcOrd="3" destOrd="0" presId="urn:microsoft.com/office/officeart/2005/8/layout/lProcess3"/>
    <dgm:cxn modelId="{15C43010-D6B6-5E4A-A515-A7480D270643}" type="presParOf" srcId="{D22E7039-A3C3-C341-A1A1-0C1977A2E310}" destId="{04CFD2D5-17FB-8A4B-BB74-E0F480B52425}" srcOrd="4" destOrd="0" presId="urn:microsoft.com/office/officeart/2005/8/layout/lProcess3"/>
    <dgm:cxn modelId="{19A16402-C865-E547-8E89-1C1553926E0A}" type="presParOf" srcId="{D22E7039-A3C3-C341-A1A1-0C1977A2E310}" destId="{C16575CA-E11C-F44C-8600-122156BF162C}" srcOrd="5" destOrd="0" presId="urn:microsoft.com/office/officeart/2005/8/layout/lProcess3"/>
    <dgm:cxn modelId="{380CF6A0-C85B-CF4F-B9BC-774C90825F52}" type="presParOf" srcId="{D22E7039-A3C3-C341-A1A1-0C1977A2E310}" destId="{F7B279D4-B4CC-054E-9765-69E481863740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767CBA-CFED-BD4D-BD8B-62648062E101}" type="doc">
      <dgm:prSet loTypeId="urn:microsoft.com/office/officeart/2005/8/layout/venn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8DB36-376A-1B46-A40E-C6BA368B1EEE}">
      <dgm:prSet phldrT="[Text]"/>
      <dgm:spPr/>
      <dgm:t>
        <a:bodyPr/>
        <a:lstStyle/>
        <a:p>
          <a:r>
            <a:rPr lang="en-US" dirty="0" smtClean="0"/>
            <a:t>Weeds and Crop Residue</a:t>
          </a:r>
          <a:endParaRPr lang="en-US" dirty="0"/>
        </a:p>
      </dgm:t>
    </dgm:pt>
    <dgm:pt modelId="{267B3A63-2067-D64C-8A04-D4070A5C4C61}" type="parTrans" cxnId="{6DCE6E56-7140-2C46-8858-E5005966E08F}">
      <dgm:prSet/>
      <dgm:spPr/>
      <dgm:t>
        <a:bodyPr/>
        <a:lstStyle/>
        <a:p>
          <a:endParaRPr lang="en-US"/>
        </a:p>
      </dgm:t>
    </dgm:pt>
    <dgm:pt modelId="{1EC2E5BE-5192-E142-B690-1FEAA9364975}" type="sibTrans" cxnId="{6DCE6E56-7140-2C46-8858-E5005966E08F}">
      <dgm:prSet/>
      <dgm:spPr/>
      <dgm:t>
        <a:bodyPr/>
        <a:lstStyle/>
        <a:p>
          <a:endParaRPr lang="en-US"/>
        </a:p>
      </dgm:t>
    </dgm:pt>
    <dgm:pt modelId="{86078F2D-4A2B-074F-B5AE-790408383DE5}">
      <dgm:prSet phldrT="[Text]"/>
      <dgm:spPr/>
      <dgm:t>
        <a:bodyPr/>
        <a:lstStyle/>
        <a:p>
          <a:r>
            <a:rPr lang="en-US" dirty="0" smtClean="0"/>
            <a:t>Cover Crops</a:t>
          </a:r>
          <a:endParaRPr lang="en-US" dirty="0"/>
        </a:p>
      </dgm:t>
    </dgm:pt>
    <dgm:pt modelId="{F4EFC7D5-2E01-3F47-82BF-D13871B0F5C1}" type="parTrans" cxnId="{7D1ED991-3D3D-6241-B127-3958F8F14003}">
      <dgm:prSet/>
      <dgm:spPr/>
      <dgm:t>
        <a:bodyPr/>
        <a:lstStyle/>
        <a:p>
          <a:endParaRPr lang="en-US"/>
        </a:p>
      </dgm:t>
    </dgm:pt>
    <dgm:pt modelId="{44DA05AC-2E6B-4C4C-B4A4-D9F495C472C3}" type="sibTrans" cxnId="{7D1ED991-3D3D-6241-B127-3958F8F14003}">
      <dgm:prSet/>
      <dgm:spPr/>
      <dgm:t>
        <a:bodyPr/>
        <a:lstStyle/>
        <a:p>
          <a:endParaRPr lang="en-US"/>
        </a:p>
      </dgm:t>
    </dgm:pt>
    <dgm:pt modelId="{15AE8165-B355-274B-AA16-D047841DF2F6}">
      <dgm:prSet phldrT="[Text]"/>
      <dgm:spPr/>
      <dgm:t>
        <a:bodyPr/>
        <a:lstStyle/>
        <a:p>
          <a:r>
            <a:rPr lang="en-US" dirty="0" smtClean="0"/>
            <a:t>Free!</a:t>
          </a:r>
          <a:endParaRPr lang="en-US" dirty="0"/>
        </a:p>
      </dgm:t>
    </dgm:pt>
    <dgm:pt modelId="{BB0FEBA2-A4A7-6146-85C1-0ED5F13ECC94}" type="parTrans" cxnId="{73555044-1AF8-9444-86A3-B993F61B4E44}">
      <dgm:prSet/>
      <dgm:spPr/>
      <dgm:t>
        <a:bodyPr/>
        <a:lstStyle/>
        <a:p>
          <a:endParaRPr lang="en-US"/>
        </a:p>
      </dgm:t>
    </dgm:pt>
    <dgm:pt modelId="{07AF7ECD-DC1B-BD48-B042-9401E6B52948}" type="sibTrans" cxnId="{73555044-1AF8-9444-86A3-B993F61B4E44}">
      <dgm:prSet/>
      <dgm:spPr/>
      <dgm:t>
        <a:bodyPr/>
        <a:lstStyle/>
        <a:p>
          <a:endParaRPr lang="en-US"/>
        </a:p>
      </dgm:t>
    </dgm:pt>
    <dgm:pt modelId="{7CF418F4-4113-9141-B488-82C2D2A85FD4}">
      <dgm:prSet phldrT="[Text]"/>
      <dgm:spPr/>
      <dgm:t>
        <a:bodyPr/>
        <a:lstStyle/>
        <a:p>
          <a:r>
            <a:rPr lang="en-US" dirty="0" smtClean="0"/>
            <a:t>Compost</a:t>
          </a:r>
          <a:endParaRPr lang="en-US" dirty="0"/>
        </a:p>
      </dgm:t>
    </dgm:pt>
    <dgm:pt modelId="{A11A7A30-CC37-4E4A-8229-4E066F0ADB2D}" type="parTrans" cxnId="{7C8E83E5-CEF2-7D4B-9CF3-4DE2BB9E408D}">
      <dgm:prSet/>
      <dgm:spPr/>
      <dgm:t>
        <a:bodyPr/>
        <a:lstStyle/>
        <a:p>
          <a:endParaRPr lang="en-US"/>
        </a:p>
      </dgm:t>
    </dgm:pt>
    <dgm:pt modelId="{C7D89471-C88A-1447-9CD3-C817E4340D35}" type="sibTrans" cxnId="{7C8E83E5-CEF2-7D4B-9CF3-4DE2BB9E408D}">
      <dgm:prSet/>
      <dgm:spPr/>
      <dgm:t>
        <a:bodyPr/>
        <a:lstStyle/>
        <a:p>
          <a:endParaRPr lang="en-US"/>
        </a:p>
      </dgm:t>
    </dgm:pt>
    <dgm:pt modelId="{BF39917D-2D48-174F-9EE0-53C7CE9B817E}">
      <dgm:prSet phldrT="[Text]"/>
      <dgm:spPr/>
      <dgm:t>
        <a:bodyPr/>
        <a:lstStyle/>
        <a:p>
          <a:r>
            <a:rPr lang="en-US" dirty="0" smtClean="0"/>
            <a:t>Source/Quality</a:t>
          </a:r>
          <a:endParaRPr lang="en-US" dirty="0"/>
        </a:p>
      </dgm:t>
    </dgm:pt>
    <dgm:pt modelId="{52C84442-ED41-E348-AD1E-83EF100FF32D}" type="parTrans" cxnId="{AD473B07-AB4A-FA43-BE62-7B56B4E99FEA}">
      <dgm:prSet/>
      <dgm:spPr/>
      <dgm:t>
        <a:bodyPr/>
        <a:lstStyle/>
        <a:p>
          <a:endParaRPr lang="en-US"/>
        </a:p>
      </dgm:t>
    </dgm:pt>
    <dgm:pt modelId="{49A417DD-A9F6-2046-AADD-AD76BA8EB799}" type="sibTrans" cxnId="{AD473B07-AB4A-FA43-BE62-7B56B4E99FEA}">
      <dgm:prSet/>
      <dgm:spPr/>
      <dgm:t>
        <a:bodyPr/>
        <a:lstStyle/>
        <a:p>
          <a:endParaRPr lang="en-US"/>
        </a:p>
      </dgm:t>
    </dgm:pt>
    <dgm:pt modelId="{A09DF95E-CC12-BC4D-8E90-057EDF807D08}">
      <dgm:prSet phldrT="[Text]"/>
      <dgm:spPr/>
      <dgm:t>
        <a:bodyPr/>
        <a:lstStyle/>
        <a:p>
          <a:r>
            <a:rPr lang="en-US" dirty="0" smtClean="0"/>
            <a:t>How to Incorporate</a:t>
          </a:r>
          <a:endParaRPr lang="en-US" dirty="0"/>
        </a:p>
      </dgm:t>
    </dgm:pt>
    <dgm:pt modelId="{CFEDB3D4-B22F-9548-9EE6-5C626577D6D5}" type="parTrans" cxnId="{B09B810F-8BCE-9549-ABD2-E8F9F75C7925}">
      <dgm:prSet/>
      <dgm:spPr/>
      <dgm:t>
        <a:bodyPr/>
        <a:lstStyle/>
        <a:p>
          <a:endParaRPr lang="en-US"/>
        </a:p>
      </dgm:t>
    </dgm:pt>
    <dgm:pt modelId="{FB6FD104-616D-BA46-9D5D-B8D2213D0625}" type="sibTrans" cxnId="{B09B810F-8BCE-9549-ABD2-E8F9F75C7925}">
      <dgm:prSet/>
      <dgm:spPr/>
      <dgm:t>
        <a:bodyPr/>
        <a:lstStyle/>
        <a:p>
          <a:endParaRPr lang="en-US"/>
        </a:p>
      </dgm:t>
    </dgm:pt>
    <dgm:pt modelId="{60A561C3-6F47-EB4C-B534-6A115453A9FD}">
      <dgm:prSet phldrT="[Text]"/>
      <dgm:spPr/>
      <dgm:t>
        <a:bodyPr/>
        <a:lstStyle/>
        <a:p>
          <a:r>
            <a:rPr lang="en-US" dirty="0" smtClean="0"/>
            <a:t>Timing</a:t>
          </a:r>
          <a:endParaRPr lang="en-US" dirty="0"/>
        </a:p>
      </dgm:t>
    </dgm:pt>
    <dgm:pt modelId="{896429C0-7024-5543-B451-C1FABE67664C}" type="parTrans" cxnId="{88767233-97AD-6944-A83D-51C97ED6CFF2}">
      <dgm:prSet/>
      <dgm:spPr/>
      <dgm:t>
        <a:bodyPr/>
        <a:lstStyle/>
        <a:p>
          <a:endParaRPr lang="en-US"/>
        </a:p>
      </dgm:t>
    </dgm:pt>
    <dgm:pt modelId="{4AEF0025-E89F-CF44-95B6-7F4B5F474198}" type="sibTrans" cxnId="{88767233-97AD-6944-A83D-51C97ED6CFF2}">
      <dgm:prSet/>
      <dgm:spPr/>
      <dgm:t>
        <a:bodyPr/>
        <a:lstStyle/>
        <a:p>
          <a:endParaRPr lang="en-US"/>
        </a:p>
      </dgm:t>
    </dgm:pt>
    <dgm:pt modelId="{AE5ABF32-66B6-6D49-BAF5-98949A4FCA5D}">
      <dgm:prSet phldrT="[Text]"/>
      <dgm:spPr/>
      <dgm:t>
        <a:bodyPr/>
        <a:lstStyle/>
        <a:p>
          <a:r>
            <a:rPr lang="en-US" dirty="0" smtClean="0"/>
            <a:t>Cost</a:t>
          </a:r>
          <a:endParaRPr lang="en-US" dirty="0"/>
        </a:p>
      </dgm:t>
    </dgm:pt>
    <dgm:pt modelId="{EB80810C-0B5B-B644-A75C-DABB26ECEC33}" type="parTrans" cxnId="{48C99226-30C9-C14E-AB4D-E3B161F7A3BE}">
      <dgm:prSet/>
      <dgm:spPr/>
      <dgm:t>
        <a:bodyPr/>
        <a:lstStyle/>
        <a:p>
          <a:endParaRPr lang="en-US"/>
        </a:p>
      </dgm:t>
    </dgm:pt>
    <dgm:pt modelId="{45EABD38-2BB9-494E-874A-1B33553B986F}" type="sibTrans" cxnId="{48C99226-30C9-C14E-AB4D-E3B161F7A3BE}">
      <dgm:prSet/>
      <dgm:spPr/>
      <dgm:t>
        <a:bodyPr/>
        <a:lstStyle/>
        <a:p>
          <a:endParaRPr lang="en-US"/>
        </a:p>
      </dgm:t>
    </dgm:pt>
    <dgm:pt modelId="{47CB6961-F7C6-3341-A8F4-31A7D2AAEE63}">
      <dgm:prSet phldrT="[Text]"/>
      <dgm:spPr/>
      <dgm:t>
        <a:bodyPr/>
        <a:lstStyle/>
        <a:p>
          <a:r>
            <a:rPr lang="en-US" dirty="0" smtClean="0"/>
            <a:t>Method of Application</a:t>
          </a:r>
          <a:endParaRPr lang="en-US" dirty="0"/>
        </a:p>
      </dgm:t>
    </dgm:pt>
    <dgm:pt modelId="{0BF09499-823A-5746-B8D8-3E1353C6DDE8}" type="parTrans" cxnId="{06448EA1-812D-B644-9CCA-E0B78A3C98AB}">
      <dgm:prSet/>
      <dgm:spPr/>
    </dgm:pt>
    <dgm:pt modelId="{F8D60F86-411F-B74E-8238-AD016B7F5595}" type="sibTrans" cxnId="{06448EA1-812D-B644-9CCA-E0B78A3C98AB}">
      <dgm:prSet/>
      <dgm:spPr/>
    </dgm:pt>
    <dgm:pt modelId="{A401FFC7-537A-C046-817F-897F3AA10D6B}">
      <dgm:prSet phldrT="[Text]"/>
      <dgm:spPr/>
      <dgm:t>
        <a:bodyPr/>
        <a:lstStyle/>
        <a:p>
          <a:r>
            <a:rPr lang="en-US" dirty="0" smtClean="0"/>
            <a:t>Caution with seed bank</a:t>
          </a:r>
          <a:endParaRPr lang="en-US" dirty="0"/>
        </a:p>
      </dgm:t>
    </dgm:pt>
    <dgm:pt modelId="{9544F1CC-B0AE-524E-9291-DDB3A5EB7305}" type="parTrans" cxnId="{5CBED75F-E6CB-2A4E-9C51-154BFA078E93}">
      <dgm:prSet/>
      <dgm:spPr/>
    </dgm:pt>
    <dgm:pt modelId="{2947A810-1877-7B4F-8F2B-11832D3EAF89}" type="sibTrans" cxnId="{5CBED75F-E6CB-2A4E-9C51-154BFA078E93}">
      <dgm:prSet/>
      <dgm:spPr/>
    </dgm:pt>
    <dgm:pt modelId="{85A283CE-2977-AD41-948E-7687C546B823}">
      <dgm:prSet phldrT="[Text]"/>
      <dgm:spPr/>
      <dgm:t>
        <a:bodyPr/>
        <a:lstStyle/>
        <a:p>
          <a:r>
            <a:rPr lang="en-US" dirty="0" smtClean="0"/>
            <a:t>Increases Soil Biology</a:t>
          </a:r>
          <a:endParaRPr lang="en-US" dirty="0"/>
        </a:p>
      </dgm:t>
    </dgm:pt>
    <dgm:pt modelId="{787A4728-F466-B24C-AADF-861353A9F4D9}" type="parTrans" cxnId="{B455E772-768A-EA46-B7CF-679EAFF4B73E}">
      <dgm:prSet/>
      <dgm:spPr/>
    </dgm:pt>
    <dgm:pt modelId="{672AF694-7530-1B40-8D76-33301F7C1584}" type="sibTrans" cxnId="{B455E772-768A-EA46-B7CF-679EAFF4B73E}">
      <dgm:prSet/>
      <dgm:spPr/>
    </dgm:pt>
    <dgm:pt modelId="{264E79F8-D133-7848-8731-ED1401DDA9F9}" type="pres">
      <dgm:prSet presAssocID="{C4767CBA-CFED-BD4D-BD8B-62648062E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570D42-E226-5D4F-9FFE-BA4B7FCF28FD}" type="pres">
      <dgm:prSet presAssocID="{7CF418F4-4113-9141-B488-82C2D2A85FD4}" presName="Name5" presStyleLbl="vennNode1" presStyleIdx="0" presStyleCnt="3" custScaleX="112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F689D-49F4-7445-BB77-7BF56B4EE9F0}" type="pres">
      <dgm:prSet presAssocID="{C7D89471-C88A-1447-9CD3-C817E4340D35}" presName="space" presStyleCnt="0"/>
      <dgm:spPr/>
    </dgm:pt>
    <dgm:pt modelId="{4B6B0957-24F2-0A40-8426-F8DB69246673}" type="pres">
      <dgm:prSet presAssocID="{0F88DB36-376A-1B46-A40E-C6BA368B1EEE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04AFC-1C43-5D4F-87AD-CFA3D62CC8D5}" type="pres">
      <dgm:prSet presAssocID="{1EC2E5BE-5192-E142-B690-1FEAA9364975}" presName="space" presStyleCnt="0"/>
      <dgm:spPr/>
    </dgm:pt>
    <dgm:pt modelId="{32FA95C1-F4BC-3F49-A98F-FD37631C6BD9}" type="pres">
      <dgm:prSet presAssocID="{86078F2D-4A2B-074F-B5AE-790408383DE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7C8A5D-C649-594B-BE97-28FC6333FF71}" type="presOf" srcId="{85A283CE-2977-AD41-948E-7687C546B823}" destId="{B7570D42-E226-5D4F-9FFE-BA4B7FCF28FD}" srcOrd="0" destOrd="4" presId="urn:microsoft.com/office/officeart/2005/8/layout/venn3"/>
    <dgm:cxn modelId="{48C99226-30C9-C14E-AB4D-E3B161F7A3BE}" srcId="{7CF418F4-4113-9141-B488-82C2D2A85FD4}" destId="{AE5ABF32-66B6-6D49-BAF5-98949A4FCA5D}" srcOrd="1" destOrd="0" parTransId="{EB80810C-0B5B-B644-A75C-DABB26ECEC33}" sibTransId="{45EABD38-2BB9-494E-874A-1B33553B986F}"/>
    <dgm:cxn modelId="{FAC02B85-573E-654C-A796-BFE4F1E6D43D}" type="presOf" srcId="{A09DF95E-CC12-BC4D-8E90-057EDF807D08}" destId="{32FA95C1-F4BC-3F49-A98F-FD37631C6BD9}" srcOrd="0" destOrd="1" presId="urn:microsoft.com/office/officeart/2005/8/layout/venn3"/>
    <dgm:cxn modelId="{73555044-1AF8-9444-86A3-B993F61B4E44}" srcId="{0F88DB36-376A-1B46-A40E-C6BA368B1EEE}" destId="{15AE8165-B355-274B-AA16-D047841DF2F6}" srcOrd="0" destOrd="0" parTransId="{BB0FEBA2-A4A7-6146-85C1-0ED5F13ECC94}" sibTransId="{07AF7ECD-DC1B-BD48-B042-9401E6B52948}"/>
    <dgm:cxn modelId="{041B42BD-392A-C14B-87A9-EA15D91B260D}" type="presOf" srcId="{BF39917D-2D48-174F-9EE0-53C7CE9B817E}" destId="{B7570D42-E226-5D4F-9FFE-BA4B7FCF28FD}" srcOrd="0" destOrd="1" presId="urn:microsoft.com/office/officeart/2005/8/layout/venn3"/>
    <dgm:cxn modelId="{232C4021-4BD7-AC43-A4B1-597B080178A7}" type="presOf" srcId="{47CB6961-F7C6-3341-A8F4-31A7D2AAEE63}" destId="{B7570D42-E226-5D4F-9FFE-BA4B7FCF28FD}" srcOrd="0" destOrd="3" presId="urn:microsoft.com/office/officeart/2005/8/layout/venn3"/>
    <dgm:cxn modelId="{7C8E83E5-CEF2-7D4B-9CF3-4DE2BB9E408D}" srcId="{C4767CBA-CFED-BD4D-BD8B-62648062E101}" destId="{7CF418F4-4113-9141-B488-82C2D2A85FD4}" srcOrd="0" destOrd="0" parTransId="{A11A7A30-CC37-4E4A-8229-4E066F0ADB2D}" sibTransId="{C7D89471-C88A-1447-9CD3-C817E4340D35}"/>
    <dgm:cxn modelId="{B09B810F-8BCE-9549-ABD2-E8F9F75C7925}" srcId="{86078F2D-4A2B-074F-B5AE-790408383DE5}" destId="{A09DF95E-CC12-BC4D-8E90-057EDF807D08}" srcOrd="0" destOrd="0" parTransId="{CFEDB3D4-B22F-9548-9EE6-5C626577D6D5}" sibTransId="{FB6FD104-616D-BA46-9D5D-B8D2213D0625}"/>
    <dgm:cxn modelId="{F582B1E2-CD32-6E4C-9083-97481751EAC9}" type="presOf" srcId="{AE5ABF32-66B6-6D49-BAF5-98949A4FCA5D}" destId="{B7570D42-E226-5D4F-9FFE-BA4B7FCF28FD}" srcOrd="0" destOrd="2" presId="urn:microsoft.com/office/officeart/2005/8/layout/venn3"/>
    <dgm:cxn modelId="{BA78D88F-8D98-6549-9947-8873E36E121C}" type="presOf" srcId="{15AE8165-B355-274B-AA16-D047841DF2F6}" destId="{4B6B0957-24F2-0A40-8426-F8DB69246673}" srcOrd="0" destOrd="1" presId="urn:microsoft.com/office/officeart/2005/8/layout/venn3"/>
    <dgm:cxn modelId="{5CBED75F-E6CB-2A4E-9C51-154BFA078E93}" srcId="{0F88DB36-376A-1B46-A40E-C6BA368B1EEE}" destId="{A401FFC7-537A-C046-817F-897F3AA10D6B}" srcOrd="1" destOrd="0" parTransId="{9544F1CC-B0AE-524E-9291-DDB3A5EB7305}" sibTransId="{2947A810-1877-7B4F-8F2B-11832D3EAF89}"/>
    <dgm:cxn modelId="{70420815-C39E-3D44-8413-419C5B097C42}" type="presOf" srcId="{60A561C3-6F47-EB4C-B534-6A115453A9FD}" destId="{32FA95C1-F4BC-3F49-A98F-FD37631C6BD9}" srcOrd="0" destOrd="2" presId="urn:microsoft.com/office/officeart/2005/8/layout/venn3"/>
    <dgm:cxn modelId="{29E61EEC-32D6-8147-AD83-C99D44E94374}" type="presOf" srcId="{7CF418F4-4113-9141-B488-82C2D2A85FD4}" destId="{B7570D42-E226-5D4F-9FFE-BA4B7FCF28FD}" srcOrd="0" destOrd="0" presId="urn:microsoft.com/office/officeart/2005/8/layout/venn3"/>
    <dgm:cxn modelId="{B455E772-768A-EA46-B7CF-679EAFF4B73E}" srcId="{7CF418F4-4113-9141-B488-82C2D2A85FD4}" destId="{85A283CE-2977-AD41-948E-7687C546B823}" srcOrd="3" destOrd="0" parTransId="{787A4728-F466-B24C-AADF-861353A9F4D9}" sibTransId="{672AF694-7530-1B40-8D76-33301F7C1584}"/>
    <dgm:cxn modelId="{61EAFDA0-B84E-BA42-953A-8077D043A37B}" type="presOf" srcId="{C4767CBA-CFED-BD4D-BD8B-62648062E101}" destId="{264E79F8-D133-7848-8731-ED1401DDA9F9}" srcOrd="0" destOrd="0" presId="urn:microsoft.com/office/officeart/2005/8/layout/venn3"/>
    <dgm:cxn modelId="{AD473B07-AB4A-FA43-BE62-7B56B4E99FEA}" srcId="{7CF418F4-4113-9141-B488-82C2D2A85FD4}" destId="{BF39917D-2D48-174F-9EE0-53C7CE9B817E}" srcOrd="0" destOrd="0" parTransId="{52C84442-ED41-E348-AD1E-83EF100FF32D}" sibTransId="{49A417DD-A9F6-2046-AADD-AD76BA8EB799}"/>
    <dgm:cxn modelId="{88767233-97AD-6944-A83D-51C97ED6CFF2}" srcId="{86078F2D-4A2B-074F-B5AE-790408383DE5}" destId="{60A561C3-6F47-EB4C-B534-6A115453A9FD}" srcOrd="1" destOrd="0" parTransId="{896429C0-7024-5543-B451-C1FABE67664C}" sibTransId="{4AEF0025-E89F-CF44-95B6-7F4B5F474198}"/>
    <dgm:cxn modelId="{7D1ED991-3D3D-6241-B127-3958F8F14003}" srcId="{C4767CBA-CFED-BD4D-BD8B-62648062E101}" destId="{86078F2D-4A2B-074F-B5AE-790408383DE5}" srcOrd="2" destOrd="0" parTransId="{F4EFC7D5-2E01-3F47-82BF-D13871B0F5C1}" sibTransId="{44DA05AC-2E6B-4C4C-B4A4-D9F495C472C3}"/>
    <dgm:cxn modelId="{E019E0B5-3B8C-4749-A938-20F91734CBE0}" type="presOf" srcId="{86078F2D-4A2B-074F-B5AE-790408383DE5}" destId="{32FA95C1-F4BC-3F49-A98F-FD37631C6BD9}" srcOrd="0" destOrd="0" presId="urn:microsoft.com/office/officeart/2005/8/layout/venn3"/>
    <dgm:cxn modelId="{6DCE6E56-7140-2C46-8858-E5005966E08F}" srcId="{C4767CBA-CFED-BD4D-BD8B-62648062E101}" destId="{0F88DB36-376A-1B46-A40E-C6BA368B1EEE}" srcOrd="1" destOrd="0" parTransId="{267B3A63-2067-D64C-8A04-D4070A5C4C61}" sibTransId="{1EC2E5BE-5192-E142-B690-1FEAA9364975}"/>
    <dgm:cxn modelId="{06448EA1-812D-B644-9CCA-E0B78A3C98AB}" srcId="{7CF418F4-4113-9141-B488-82C2D2A85FD4}" destId="{47CB6961-F7C6-3341-A8F4-31A7D2AAEE63}" srcOrd="2" destOrd="0" parTransId="{0BF09499-823A-5746-B8D8-3E1353C6DDE8}" sibTransId="{F8D60F86-411F-B74E-8238-AD016B7F5595}"/>
    <dgm:cxn modelId="{013A09C5-C47B-DE4C-8E95-430E92DE21F7}" type="presOf" srcId="{A401FFC7-537A-C046-817F-897F3AA10D6B}" destId="{4B6B0957-24F2-0A40-8426-F8DB69246673}" srcOrd="0" destOrd="2" presId="urn:microsoft.com/office/officeart/2005/8/layout/venn3"/>
    <dgm:cxn modelId="{3BC714ED-5AD2-4744-96CB-2F9C7BAF0C53}" type="presOf" srcId="{0F88DB36-376A-1B46-A40E-C6BA368B1EEE}" destId="{4B6B0957-24F2-0A40-8426-F8DB69246673}" srcOrd="0" destOrd="0" presId="urn:microsoft.com/office/officeart/2005/8/layout/venn3"/>
    <dgm:cxn modelId="{71EEEFB6-AF34-FB43-8B61-B0E99A6BDD61}" type="presParOf" srcId="{264E79F8-D133-7848-8731-ED1401DDA9F9}" destId="{B7570D42-E226-5D4F-9FFE-BA4B7FCF28FD}" srcOrd="0" destOrd="0" presId="urn:microsoft.com/office/officeart/2005/8/layout/venn3"/>
    <dgm:cxn modelId="{6353C6AE-7E4F-F148-912C-E11A9A775C3B}" type="presParOf" srcId="{264E79F8-D133-7848-8731-ED1401DDA9F9}" destId="{B2DF689D-49F4-7445-BB77-7BF56B4EE9F0}" srcOrd="1" destOrd="0" presId="urn:microsoft.com/office/officeart/2005/8/layout/venn3"/>
    <dgm:cxn modelId="{4481E160-40EB-064E-8002-A121FAFE2EEE}" type="presParOf" srcId="{264E79F8-D133-7848-8731-ED1401DDA9F9}" destId="{4B6B0957-24F2-0A40-8426-F8DB69246673}" srcOrd="2" destOrd="0" presId="urn:microsoft.com/office/officeart/2005/8/layout/venn3"/>
    <dgm:cxn modelId="{A55E5ABA-93CC-7840-9252-510EA8909453}" type="presParOf" srcId="{264E79F8-D133-7848-8731-ED1401DDA9F9}" destId="{C1D04AFC-1C43-5D4F-87AD-CFA3D62CC8D5}" srcOrd="3" destOrd="0" presId="urn:microsoft.com/office/officeart/2005/8/layout/venn3"/>
    <dgm:cxn modelId="{A0B58C76-0C53-A948-9DE8-AC00774FD2A2}" type="presParOf" srcId="{264E79F8-D133-7848-8731-ED1401DDA9F9}" destId="{32FA95C1-F4BC-3F49-A98F-FD37631C6BD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C042C4-2E2E-0E4B-9AC3-6704857F1729}" type="doc">
      <dgm:prSet loTypeId="urn:microsoft.com/office/officeart/2005/8/layout/hProcess4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190269-9632-184E-A34E-83E9B156CCB0}">
      <dgm:prSet phldrT="[Text]" custT="1"/>
      <dgm:spPr/>
      <dgm:t>
        <a:bodyPr/>
        <a:lstStyle/>
        <a:p>
          <a:r>
            <a:rPr lang="en-US" sz="1800" dirty="0" smtClean="0"/>
            <a:t>“The Big 3 </a:t>
          </a:r>
        </a:p>
        <a:p>
          <a:r>
            <a:rPr lang="en-US" sz="1800" dirty="0" smtClean="0"/>
            <a:t>(N-P-K)”</a:t>
          </a:r>
          <a:endParaRPr lang="en-US" sz="1800" dirty="0"/>
        </a:p>
      </dgm:t>
    </dgm:pt>
    <dgm:pt modelId="{2963677E-D32B-4D46-BD19-99DEBD6B10F2}" type="parTrans" cxnId="{AC218209-5817-C54D-8479-71FE075AFC84}">
      <dgm:prSet/>
      <dgm:spPr/>
      <dgm:t>
        <a:bodyPr/>
        <a:lstStyle/>
        <a:p>
          <a:endParaRPr lang="en-US"/>
        </a:p>
      </dgm:t>
    </dgm:pt>
    <dgm:pt modelId="{6775DAC6-9F04-4D4F-ACD6-ACC623E84AD5}" type="sibTrans" cxnId="{AC218209-5817-C54D-8479-71FE075AFC84}">
      <dgm:prSet/>
      <dgm:spPr/>
      <dgm:t>
        <a:bodyPr/>
        <a:lstStyle/>
        <a:p>
          <a:endParaRPr lang="en-US"/>
        </a:p>
      </dgm:t>
    </dgm:pt>
    <dgm:pt modelId="{5A9DD693-6E02-2B44-9D14-F2ACFEAEE2A9}">
      <dgm:prSet phldrT="[Text]" custT="1"/>
      <dgm:spPr/>
      <dgm:t>
        <a:bodyPr/>
        <a:lstStyle/>
        <a:p>
          <a:r>
            <a:rPr lang="en-US" sz="1600" dirty="0" smtClean="0"/>
            <a:t>Nitrogen</a:t>
          </a:r>
          <a:endParaRPr lang="en-US" sz="1600" dirty="0"/>
        </a:p>
      </dgm:t>
    </dgm:pt>
    <dgm:pt modelId="{E6FECB7E-F900-FA47-92BC-F1583004E8DC}" type="parTrans" cxnId="{6AA1EA6A-4D25-4446-A18F-550CD8BE6733}">
      <dgm:prSet/>
      <dgm:spPr/>
      <dgm:t>
        <a:bodyPr/>
        <a:lstStyle/>
        <a:p>
          <a:endParaRPr lang="en-US"/>
        </a:p>
      </dgm:t>
    </dgm:pt>
    <dgm:pt modelId="{2AD16569-E707-AA47-AC79-DE3E56F7D863}" type="sibTrans" cxnId="{6AA1EA6A-4D25-4446-A18F-550CD8BE6733}">
      <dgm:prSet/>
      <dgm:spPr/>
      <dgm:t>
        <a:bodyPr/>
        <a:lstStyle/>
        <a:p>
          <a:endParaRPr lang="en-US"/>
        </a:p>
      </dgm:t>
    </dgm:pt>
    <dgm:pt modelId="{2F3F24A4-F7D1-7F41-BF4C-B32BE15CF064}">
      <dgm:prSet/>
      <dgm:spPr/>
      <dgm:t>
        <a:bodyPr/>
        <a:lstStyle/>
        <a:p>
          <a:r>
            <a:rPr lang="en-US" dirty="0" smtClean="0"/>
            <a:t>Other Macro Nutrients</a:t>
          </a:r>
          <a:endParaRPr lang="en-US" dirty="0"/>
        </a:p>
      </dgm:t>
    </dgm:pt>
    <dgm:pt modelId="{49FB10C1-5809-D340-B829-CBFF1F21C1D2}" type="parTrans" cxnId="{6E420637-79E0-864A-BD7E-4476507C1739}">
      <dgm:prSet/>
      <dgm:spPr/>
      <dgm:t>
        <a:bodyPr/>
        <a:lstStyle/>
        <a:p>
          <a:endParaRPr lang="en-US"/>
        </a:p>
      </dgm:t>
    </dgm:pt>
    <dgm:pt modelId="{972DF5B3-FEA7-914D-817D-02CC41A726A8}" type="sibTrans" cxnId="{6E420637-79E0-864A-BD7E-4476507C1739}">
      <dgm:prSet/>
      <dgm:spPr/>
      <dgm:t>
        <a:bodyPr/>
        <a:lstStyle/>
        <a:p>
          <a:endParaRPr lang="en-US"/>
        </a:p>
      </dgm:t>
    </dgm:pt>
    <dgm:pt modelId="{BD45D831-C3E8-4349-A54D-05F30751B635}">
      <dgm:prSet phldrT="[Text]" custT="1"/>
      <dgm:spPr/>
      <dgm:t>
        <a:bodyPr/>
        <a:lstStyle/>
        <a:p>
          <a:r>
            <a:rPr lang="en-US" sz="1600" dirty="0" smtClean="0"/>
            <a:t>Calcium</a:t>
          </a:r>
          <a:endParaRPr lang="en-US" sz="1600" dirty="0"/>
        </a:p>
      </dgm:t>
    </dgm:pt>
    <dgm:pt modelId="{BC320FD4-0DCA-C44F-9CC7-CD56919ADBEB}" type="parTrans" cxnId="{2DF46D71-1118-0F4E-A23E-E9FE8DACF421}">
      <dgm:prSet/>
      <dgm:spPr/>
      <dgm:t>
        <a:bodyPr/>
        <a:lstStyle/>
        <a:p>
          <a:endParaRPr lang="en-US"/>
        </a:p>
      </dgm:t>
    </dgm:pt>
    <dgm:pt modelId="{7C5135BB-573C-454B-8B5E-7582FDA077E4}" type="sibTrans" cxnId="{2DF46D71-1118-0F4E-A23E-E9FE8DACF421}">
      <dgm:prSet/>
      <dgm:spPr/>
      <dgm:t>
        <a:bodyPr/>
        <a:lstStyle/>
        <a:p>
          <a:endParaRPr lang="en-US"/>
        </a:p>
      </dgm:t>
    </dgm:pt>
    <dgm:pt modelId="{65B2635D-C349-4145-8878-8E14A7D7F036}">
      <dgm:prSet phldrT="[Text]" custT="1"/>
      <dgm:spPr/>
      <dgm:t>
        <a:bodyPr/>
        <a:lstStyle/>
        <a:p>
          <a:r>
            <a:rPr lang="en-US" sz="1600" dirty="0" smtClean="0"/>
            <a:t>Magnesium</a:t>
          </a:r>
          <a:endParaRPr lang="en-US" sz="1600" dirty="0"/>
        </a:p>
      </dgm:t>
    </dgm:pt>
    <dgm:pt modelId="{1ECAC7B6-01C0-444C-A36C-3F93FA7D7A7C}" type="parTrans" cxnId="{C73CE40E-95FF-DC43-BDAB-3955A3ED26C4}">
      <dgm:prSet/>
      <dgm:spPr/>
      <dgm:t>
        <a:bodyPr/>
        <a:lstStyle/>
        <a:p>
          <a:endParaRPr lang="en-US"/>
        </a:p>
      </dgm:t>
    </dgm:pt>
    <dgm:pt modelId="{2ADE8426-BA58-0745-8564-90AEB7DD77F1}" type="sibTrans" cxnId="{C73CE40E-95FF-DC43-BDAB-3955A3ED26C4}">
      <dgm:prSet/>
      <dgm:spPr/>
      <dgm:t>
        <a:bodyPr/>
        <a:lstStyle/>
        <a:p>
          <a:endParaRPr lang="en-US"/>
        </a:p>
      </dgm:t>
    </dgm:pt>
    <dgm:pt modelId="{808B595E-77EE-4749-8286-D1F1B4FCDBA2}">
      <dgm:prSet phldrT="[Text]" custT="1"/>
      <dgm:spPr/>
      <dgm:t>
        <a:bodyPr/>
        <a:lstStyle/>
        <a:p>
          <a:r>
            <a:rPr lang="en-US" sz="1600" dirty="0" smtClean="0"/>
            <a:t>Sodium</a:t>
          </a:r>
          <a:endParaRPr lang="en-US" sz="1600" dirty="0"/>
        </a:p>
      </dgm:t>
    </dgm:pt>
    <dgm:pt modelId="{3D161892-38F8-0841-85CC-8C24AEBD2A3A}" type="parTrans" cxnId="{B720B28E-06B1-4D44-BABC-9B3A0F2C75CB}">
      <dgm:prSet/>
      <dgm:spPr/>
      <dgm:t>
        <a:bodyPr/>
        <a:lstStyle/>
        <a:p>
          <a:endParaRPr lang="en-US"/>
        </a:p>
      </dgm:t>
    </dgm:pt>
    <dgm:pt modelId="{023C5C1D-692A-014A-8840-9D6C9DC27845}" type="sibTrans" cxnId="{B720B28E-06B1-4D44-BABC-9B3A0F2C75CB}">
      <dgm:prSet/>
      <dgm:spPr/>
      <dgm:t>
        <a:bodyPr/>
        <a:lstStyle/>
        <a:p>
          <a:endParaRPr lang="en-US"/>
        </a:p>
      </dgm:t>
    </dgm:pt>
    <dgm:pt modelId="{42CEE214-B2E1-224B-BE56-4A9EEB1697B7}">
      <dgm:prSet phldrT="[Text]"/>
      <dgm:spPr/>
      <dgm:t>
        <a:bodyPr/>
        <a:lstStyle/>
        <a:p>
          <a:r>
            <a:rPr lang="en-US" dirty="0" smtClean="0"/>
            <a:t>Micronutrients</a:t>
          </a:r>
          <a:endParaRPr lang="en-US" dirty="0"/>
        </a:p>
      </dgm:t>
    </dgm:pt>
    <dgm:pt modelId="{2C19C2A6-F8F7-3546-88A7-CC81B8CC3F39}" type="parTrans" cxnId="{4CABA689-4512-D343-94F4-D1791E707264}">
      <dgm:prSet/>
      <dgm:spPr/>
      <dgm:t>
        <a:bodyPr/>
        <a:lstStyle/>
        <a:p>
          <a:endParaRPr lang="en-US"/>
        </a:p>
      </dgm:t>
    </dgm:pt>
    <dgm:pt modelId="{527D47A0-FFE6-964C-B791-F3ADE97E0FB2}" type="sibTrans" cxnId="{4CABA689-4512-D343-94F4-D1791E707264}">
      <dgm:prSet/>
      <dgm:spPr/>
      <dgm:t>
        <a:bodyPr/>
        <a:lstStyle/>
        <a:p>
          <a:endParaRPr lang="en-US"/>
        </a:p>
      </dgm:t>
    </dgm:pt>
    <dgm:pt modelId="{52C0E6AF-CEA9-6D4E-8A6A-40CE98CFE778}">
      <dgm:prSet phldrT="[Text]" custT="1"/>
      <dgm:spPr/>
      <dgm:t>
        <a:bodyPr/>
        <a:lstStyle/>
        <a:p>
          <a:r>
            <a:rPr lang="en-US" sz="1600" dirty="0" smtClean="0"/>
            <a:t>Boron</a:t>
          </a:r>
          <a:endParaRPr lang="en-US" sz="1600" dirty="0"/>
        </a:p>
      </dgm:t>
    </dgm:pt>
    <dgm:pt modelId="{759FB185-38CE-464A-820B-B29B518EBA0F}" type="parTrans" cxnId="{29E38C1C-C816-FB46-A674-0BC1FF852A1F}">
      <dgm:prSet/>
      <dgm:spPr/>
      <dgm:t>
        <a:bodyPr/>
        <a:lstStyle/>
        <a:p>
          <a:endParaRPr lang="en-US"/>
        </a:p>
      </dgm:t>
    </dgm:pt>
    <dgm:pt modelId="{5642F911-EA35-E042-B313-6F1F76179BCF}" type="sibTrans" cxnId="{29E38C1C-C816-FB46-A674-0BC1FF852A1F}">
      <dgm:prSet/>
      <dgm:spPr/>
      <dgm:t>
        <a:bodyPr/>
        <a:lstStyle/>
        <a:p>
          <a:endParaRPr lang="en-US"/>
        </a:p>
      </dgm:t>
    </dgm:pt>
    <dgm:pt modelId="{DDDDD122-C2E2-9C44-99DF-8F56D8889B4A}">
      <dgm:prSet phldrT="[Text]" custT="1"/>
      <dgm:spPr/>
      <dgm:t>
        <a:bodyPr/>
        <a:lstStyle/>
        <a:p>
          <a:r>
            <a:rPr lang="en-US" sz="1600" dirty="0" smtClean="0"/>
            <a:t>Iron</a:t>
          </a:r>
          <a:endParaRPr lang="en-US" sz="1600" dirty="0"/>
        </a:p>
      </dgm:t>
    </dgm:pt>
    <dgm:pt modelId="{905169AD-B7DC-0745-833B-95F7487F2F74}" type="parTrans" cxnId="{10D88EBE-157E-F547-8BE9-9A7F0E300250}">
      <dgm:prSet/>
      <dgm:spPr/>
      <dgm:t>
        <a:bodyPr/>
        <a:lstStyle/>
        <a:p>
          <a:endParaRPr lang="en-US"/>
        </a:p>
      </dgm:t>
    </dgm:pt>
    <dgm:pt modelId="{8BE25591-9916-374D-8528-0C32F4CD3426}" type="sibTrans" cxnId="{10D88EBE-157E-F547-8BE9-9A7F0E300250}">
      <dgm:prSet/>
      <dgm:spPr/>
      <dgm:t>
        <a:bodyPr/>
        <a:lstStyle/>
        <a:p>
          <a:endParaRPr lang="en-US"/>
        </a:p>
      </dgm:t>
    </dgm:pt>
    <dgm:pt modelId="{B68AA3DB-5B81-E94F-B7BA-E7A0BBD2D997}">
      <dgm:prSet phldrT="[Text]" custT="1"/>
      <dgm:spPr/>
      <dgm:t>
        <a:bodyPr/>
        <a:lstStyle/>
        <a:p>
          <a:r>
            <a:rPr lang="en-US" sz="1600" dirty="0" smtClean="0"/>
            <a:t>Copper</a:t>
          </a:r>
          <a:endParaRPr lang="en-US" sz="1600" dirty="0"/>
        </a:p>
      </dgm:t>
    </dgm:pt>
    <dgm:pt modelId="{3788E2B4-A34C-C446-9796-B7B6960BCD61}" type="parTrans" cxnId="{5257425D-C6DA-0B4E-9A9C-733827C9B504}">
      <dgm:prSet/>
      <dgm:spPr/>
      <dgm:t>
        <a:bodyPr/>
        <a:lstStyle/>
        <a:p>
          <a:endParaRPr lang="en-US"/>
        </a:p>
      </dgm:t>
    </dgm:pt>
    <dgm:pt modelId="{66D0011A-16BA-0347-AB5A-AB559F470DC7}" type="sibTrans" cxnId="{5257425D-C6DA-0B4E-9A9C-733827C9B504}">
      <dgm:prSet/>
      <dgm:spPr/>
      <dgm:t>
        <a:bodyPr/>
        <a:lstStyle/>
        <a:p>
          <a:endParaRPr lang="en-US"/>
        </a:p>
      </dgm:t>
    </dgm:pt>
    <dgm:pt modelId="{6AD1A544-3644-5D49-B355-62665BC7C90D}">
      <dgm:prSet phldrT="[Text]" custT="1"/>
      <dgm:spPr/>
      <dgm:t>
        <a:bodyPr/>
        <a:lstStyle/>
        <a:p>
          <a:r>
            <a:rPr lang="en-US" sz="1600" dirty="0" smtClean="0"/>
            <a:t>Phosphorous</a:t>
          </a:r>
          <a:endParaRPr lang="en-US" sz="1600" dirty="0"/>
        </a:p>
      </dgm:t>
    </dgm:pt>
    <dgm:pt modelId="{3090D234-E546-534E-9921-F8DC72BC078A}" type="parTrans" cxnId="{CCB69398-B474-A243-83D8-3DC945290200}">
      <dgm:prSet/>
      <dgm:spPr/>
      <dgm:t>
        <a:bodyPr/>
        <a:lstStyle/>
        <a:p>
          <a:endParaRPr lang="en-US"/>
        </a:p>
      </dgm:t>
    </dgm:pt>
    <dgm:pt modelId="{F3F22269-2E8C-0D4C-9914-794A9198A7A7}" type="sibTrans" cxnId="{CCB69398-B474-A243-83D8-3DC945290200}">
      <dgm:prSet/>
      <dgm:spPr/>
      <dgm:t>
        <a:bodyPr/>
        <a:lstStyle/>
        <a:p>
          <a:endParaRPr lang="en-US"/>
        </a:p>
      </dgm:t>
    </dgm:pt>
    <dgm:pt modelId="{6BC73DA0-6C8C-1C49-AD13-BB877DFBF2E9}">
      <dgm:prSet phldrT="[Text]" custT="1"/>
      <dgm:spPr/>
      <dgm:t>
        <a:bodyPr/>
        <a:lstStyle/>
        <a:p>
          <a:r>
            <a:rPr lang="en-US" sz="1600" dirty="0" smtClean="0"/>
            <a:t>Potassium</a:t>
          </a:r>
          <a:endParaRPr lang="en-US" sz="1600" dirty="0"/>
        </a:p>
      </dgm:t>
    </dgm:pt>
    <dgm:pt modelId="{7F2E542A-264B-9142-A239-A0F98FCB195A}" type="parTrans" cxnId="{9066140C-3A4B-5648-ABE4-BEAEF76E986C}">
      <dgm:prSet/>
      <dgm:spPr/>
      <dgm:t>
        <a:bodyPr/>
        <a:lstStyle/>
        <a:p>
          <a:endParaRPr lang="en-US"/>
        </a:p>
      </dgm:t>
    </dgm:pt>
    <dgm:pt modelId="{26F9AC79-8436-0B41-8656-FA74ABF35C57}" type="sibTrans" cxnId="{9066140C-3A4B-5648-ABE4-BEAEF76E986C}">
      <dgm:prSet/>
      <dgm:spPr/>
      <dgm:t>
        <a:bodyPr/>
        <a:lstStyle/>
        <a:p>
          <a:endParaRPr lang="en-US"/>
        </a:p>
      </dgm:t>
    </dgm:pt>
    <dgm:pt modelId="{BEE2DE68-FCD2-A643-90AF-70DC21FE9AC3}">
      <dgm:prSet phldrT="[Text]" custT="1"/>
      <dgm:spPr/>
      <dgm:t>
        <a:bodyPr/>
        <a:lstStyle/>
        <a:p>
          <a:r>
            <a:rPr lang="en-US" sz="1600" dirty="0" smtClean="0"/>
            <a:t>Sulfur</a:t>
          </a:r>
          <a:endParaRPr lang="en-US" sz="1600" dirty="0"/>
        </a:p>
      </dgm:t>
    </dgm:pt>
    <dgm:pt modelId="{8CF805F3-B509-7A4F-96D7-E370429C0117}" type="parTrans" cxnId="{500F8612-2DC1-5C44-A434-EF7648999DD5}">
      <dgm:prSet/>
      <dgm:spPr/>
      <dgm:t>
        <a:bodyPr/>
        <a:lstStyle/>
        <a:p>
          <a:endParaRPr lang="en-US"/>
        </a:p>
      </dgm:t>
    </dgm:pt>
    <dgm:pt modelId="{00A68DAD-1150-7A4E-92DD-D20F5B73D63D}" type="sibTrans" cxnId="{500F8612-2DC1-5C44-A434-EF7648999DD5}">
      <dgm:prSet/>
      <dgm:spPr/>
      <dgm:t>
        <a:bodyPr/>
        <a:lstStyle/>
        <a:p>
          <a:endParaRPr lang="en-US"/>
        </a:p>
      </dgm:t>
    </dgm:pt>
    <dgm:pt modelId="{23B1D2F9-3237-2F4D-9F8D-83EBFA722AE6}">
      <dgm:prSet phldrT="[Text]" custT="1"/>
      <dgm:spPr/>
      <dgm:t>
        <a:bodyPr/>
        <a:lstStyle/>
        <a:p>
          <a:r>
            <a:rPr lang="en-US" sz="1600" dirty="0" smtClean="0"/>
            <a:t>And more…</a:t>
          </a:r>
          <a:endParaRPr lang="en-US" sz="1600" dirty="0"/>
        </a:p>
      </dgm:t>
    </dgm:pt>
    <dgm:pt modelId="{8E3CF91F-EE50-8449-B566-EB13BF1C9704}" type="parTrans" cxnId="{D404D574-7374-1A48-A917-A720CBFFDEA9}">
      <dgm:prSet/>
      <dgm:spPr/>
      <dgm:t>
        <a:bodyPr/>
        <a:lstStyle/>
        <a:p>
          <a:endParaRPr lang="en-US"/>
        </a:p>
      </dgm:t>
    </dgm:pt>
    <dgm:pt modelId="{0BCF4607-22F7-8D4F-A0B3-1BF26354EB85}" type="sibTrans" cxnId="{D404D574-7374-1A48-A917-A720CBFFDEA9}">
      <dgm:prSet/>
      <dgm:spPr/>
      <dgm:t>
        <a:bodyPr/>
        <a:lstStyle/>
        <a:p>
          <a:endParaRPr lang="en-US"/>
        </a:p>
      </dgm:t>
    </dgm:pt>
    <dgm:pt modelId="{7B4CE0F9-EF5B-FC4C-89A8-3EAAACE651C9}">
      <dgm:prSet phldrT="[Text]"/>
      <dgm:spPr/>
      <dgm:t>
        <a:bodyPr/>
        <a:lstStyle/>
        <a:p>
          <a:r>
            <a:rPr lang="en-US" dirty="0" smtClean="0"/>
            <a:t>pH</a:t>
          </a:r>
          <a:endParaRPr lang="en-US" dirty="0"/>
        </a:p>
      </dgm:t>
    </dgm:pt>
    <dgm:pt modelId="{13FD61FE-6052-C240-AC1D-3B9A0A3A5DB5}" type="parTrans" cxnId="{3C668B94-4560-5942-A2A6-5CC8157B4204}">
      <dgm:prSet/>
      <dgm:spPr/>
      <dgm:t>
        <a:bodyPr/>
        <a:lstStyle/>
        <a:p>
          <a:endParaRPr lang="en-US"/>
        </a:p>
      </dgm:t>
    </dgm:pt>
    <dgm:pt modelId="{21196B02-616C-BD4B-B6CB-FB4776DF56C8}" type="sibTrans" cxnId="{3C668B94-4560-5942-A2A6-5CC8157B4204}">
      <dgm:prSet/>
      <dgm:spPr/>
      <dgm:t>
        <a:bodyPr/>
        <a:lstStyle/>
        <a:p>
          <a:endParaRPr lang="en-US"/>
        </a:p>
      </dgm:t>
    </dgm:pt>
    <dgm:pt modelId="{74D2EE80-A57C-4C44-A16F-76FFD778BD32}">
      <dgm:prSet phldrT="[Text]" custT="1"/>
      <dgm:spPr/>
      <dgm:t>
        <a:bodyPr/>
        <a:lstStyle/>
        <a:p>
          <a:r>
            <a:rPr lang="en-US" sz="1600" dirty="0" smtClean="0"/>
            <a:t>Acidity</a:t>
          </a:r>
          <a:endParaRPr lang="en-US" sz="1600" dirty="0"/>
        </a:p>
      </dgm:t>
    </dgm:pt>
    <dgm:pt modelId="{7D1DB742-B669-C548-BA70-FBEBC1E86548}" type="parTrans" cxnId="{E5F307FA-541A-6948-A50A-844A53D1EA16}">
      <dgm:prSet/>
      <dgm:spPr/>
      <dgm:t>
        <a:bodyPr/>
        <a:lstStyle/>
        <a:p>
          <a:endParaRPr lang="en-US"/>
        </a:p>
      </dgm:t>
    </dgm:pt>
    <dgm:pt modelId="{059C023B-C105-5A46-8C78-0D8F8ED190AF}" type="sibTrans" cxnId="{E5F307FA-541A-6948-A50A-844A53D1EA16}">
      <dgm:prSet/>
      <dgm:spPr/>
      <dgm:t>
        <a:bodyPr/>
        <a:lstStyle/>
        <a:p>
          <a:endParaRPr lang="en-US"/>
        </a:p>
      </dgm:t>
    </dgm:pt>
    <dgm:pt modelId="{79889950-B6B1-6541-B25A-C1B9BBFE48CE}">
      <dgm:prSet phldrT="[Text]" custT="1"/>
      <dgm:spPr/>
      <dgm:t>
        <a:bodyPr/>
        <a:lstStyle/>
        <a:p>
          <a:r>
            <a:rPr lang="en-US" sz="1600" dirty="0" smtClean="0"/>
            <a:t> Lime needs</a:t>
          </a:r>
          <a:endParaRPr lang="en-US" sz="1600" dirty="0"/>
        </a:p>
      </dgm:t>
    </dgm:pt>
    <dgm:pt modelId="{9D46850F-FB67-9B4E-BDA7-6719AAF3D3DD}" type="parTrans" cxnId="{0916420F-229E-0C47-BED4-1F451F56B6AB}">
      <dgm:prSet/>
      <dgm:spPr/>
      <dgm:t>
        <a:bodyPr/>
        <a:lstStyle/>
        <a:p>
          <a:endParaRPr lang="en-US"/>
        </a:p>
      </dgm:t>
    </dgm:pt>
    <dgm:pt modelId="{A1F2873C-0257-FB49-82CA-36AD30262D1F}" type="sibTrans" cxnId="{0916420F-229E-0C47-BED4-1F451F56B6AB}">
      <dgm:prSet/>
      <dgm:spPr/>
      <dgm:t>
        <a:bodyPr/>
        <a:lstStyle/>
        <a:p>
          <a:endParaRPr lang="en-US"/>
        </a:p>
      </dgm:t>
    </dgm:pt>
    <dgm:pt modelId="{062612A0-17DA-FF43-B45D-57ACB211A079}" type="pres">
      <dgm:prSet presAssocID="{13C042C4-2E2E-0E4B-9AC3-6704857F17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4F4E01-18E4-6042-ABD1-68D46A6F77E2}" type="pres">
      <dgm:prSet presAssocID="{13C042C4-2E2E-0E4B-9AC3-6704857F1729}" presName="tSp" presStyleCnt="0"/>
      <dgm:spPr/>
    </dgm:pt>
    <dgm:pt modelId="{6D679FF9-B50A-BE4B-87C9-14DA317FFFAB}" type="pres">
      <dgm:prSet presAssocID="{13C042C4-2E2E-0E4B-9AC3-6704857F1729}" presName="bSp" presStyleCnt="0"/>
      <dgm:spPr/>
    </dgm:pt>
    <dgm:pt modelId="{8EB4A688-9EB8-244C-A7BE-509A9D813C80}" type="pres">
      <dgm:prSet presAssocID="{13C042C4-2E2E-0E4B-9AC3-6704857F1729}" presName="process" presStyleCnt="0"/>
      <dgm:spPr/>
    </dgm:pt>
    <dgm:pt modelId="{03363231-59DC-814D-84E6-09C7A4891DF7}" type="pres">
      <dgm:prSet presAssocID="{09190269-9632-184E-A34E-83E9B156CCB0}" presName="composite1" presStyleCnt="0"/>
      <dgm:spPr/>
    </dgm:pt>
    <dgm:pt modelId="{9FF9D4D8-4445-584E-85AA-3D0B38147FA7}" type="pres">
      <dgm:prSet presAssocID="{09190269-9632-184E-A34E-83E9B156CCB0}" presName="dummyNode1" presStyleLbl="node1" presStyleIdx="0" presStyleCnt="4"/>
      <dgm:spPr/>
    </dgm:pt>
    <dgm:pt modelId="{DF1F4AB3-2994-6D49-954C-3AB0C9DA0EB9}" type="pres">
      <dgm:prSet presAssocID="{09190269-9632-184E-A34E-83E9B156CCB0}" presName="childNode1" presStyleLbl="bgAcc1" presStyleIdx="0" presStyleCnt="4" custScaleX="108481" custScaleY="106193" custLinFactNeighborX="-254" custLinFactNeighborY="804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F2D44-894C-194F-A806-1F28008D32E9}" type="pres">
      <dgm:prSet presAssocID="{09190269-9632-184E-A34E-83E9B156CCB0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C3C54-4D92-AE4C-8C98-DB695065AFC4}" type="pres">
      <dgm:prSet presAssocID="{09190269-9632-184E-A34E-83E9B156CCB0}" presName="parentNode1" presStyleLbl="node1" presStyleIdx="0" presStyleCnt="4" custLinFactY="70942" custLinFactNeighborX="15705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7702A4-48BD-BE44-B4FB-C663AB030C4A}" type="pres">
      <dgm:prSet presAssocID="{09190269-9632-184E-A34E-83E9B156CCB0}" presName="connSite1" presStyleCnt="0"/>
      <dgm:spPr/>
    </dgm:pt>
    <dgm:pt modelId="{0073CA08-FD4B-B249-8609-80E6F6744A55}" type="pres">
      <dgm:prSet presAssocID="{6775DAC6-9F04-4D4F-ACD6-ACC623E84AD5}" presName="Name9" presStyleLbl="sibTrans2D1" presStyleIdx="0" presStyleCnt="3" custLinFactNeighborX="-2513" custLinFactNeighborY="7712"/>
      <dgm:spPr/>
      <dgm:t>
        <a:bodyPr/>
        <a:lstStyle/>
        <a:p>
          <a:endParaRPr lang="en-US"/>
        </a:p>
      </dgm:t>
    </dgm:pt>
    <dgm:pt modelId="{5DA550FA-49B1-2A40-9F7B-545BC6AE6520}" type="pres">
      <dgm:prSet presAssocID="{2F3F24A4-F7D1-7F41-BF4C-B32BE15CF064}" presName="composite2" presStyleCnt="0"/>
      <dgm:spPr/>
    </dgm:pt>
    <dgm:pt modelId="{E36DBDCE-C71C-D44D-8F0F-E75BAD04A58A}" type="pres">
      <dgm:prSet presAssocID="{2F3F24A4-F7D1-7F41-BF4C-B32BE15CF064}" presName="dummyNode2" presStyleLbl="node1" presStyleIdx="0" presStyleCnt="4"/>
      <dgm:spPr/>
    </dgm:pt>
    <dgm:pt modelId="{6D24A2EE-43E7-B24E-B772-B25B24D491DF}" type="pres">
      <dgm:prSet presAssocID="{2F3F24A4-F7D1-7F41-BF4C-B32BE15CF064}" presName="childNode2" presStyleLbl="bgAcc1" presStyleIdx="1" presStyleCnt="4" custScaleY="113848" custLinFactNeighborX="-9745" custLinFactNeighborY="246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44EA0-01D5-7A43-BEA0-2E798E175D88}" type="pres">
      <dgm:prSet presAssocID="{2F3F24A4-F7D1-7F41-BF4C-B32BE15CF064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BAC69-7990-2D4D-8B08-53485468E59B}" type="pres">
      <dgm:prSet presAssocID="{2F3F24A4-F7D1-7F41-BF4C-B32BE15CF064}" presName="parentNode2" presStyleLbl="node1" presStyleIdx="1" presStyleCnt="4" custLinFactNeighborX="5523" custLinFactNeighborY="666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D4811-4D4B-0B45-875F-3AE6513A8D9A}" type="pres">
      <dgm:prSet presAssocID="{2F3F24A4-F7D1-7F41-BF4C-B32BE15CF064}" presName="connSite2" presStyleCnt="0"/>
      <dgm:spPr/>
    </dgm:pt>
    <dgm:pt modelId="{381FBB00-9BF4-F444-9D6F-76651B5C89FA}" type="pres">
      <dgm:prSet presAssocID="{972DF5B3-FEA7-914D-817D-02CC41A726A8}" presName="Name18" presStyleLbl="sibTrans2D1" presStyleIdx="1" presStyleCnt="3"/>
      <dgm:spPr/>
      <dgm:t>
        <a:bodyPr/>
        <a:lstStyle/>
        <a:p>
          <a:endParaRPr lang="en-US"/>
        </a:p>
      </dgm:t>
    </dgm:pt>
    <dgm:pt modelId="{068E2CBE-384D-BB4E-8EDF-430CDBD29749}" type="pres">
      <dgm:prSet presAssocID="{42CEE214-B2E1-224B-BE56-4A9EEB1697B7}" presName="composite1" presStyleCnt="0"/>
      <dgm:spPr/>
    </dgm:pt>
    <dgm:pt modelId="{E4CA0D71-F94F-6B42-8F9A-0EFA94376EDD}" type="pres">
      <dgm:prSet presAssocID="{42CEE214-B2E1-224B-BE56-4A9EEB1697B7}" presName="dummyNode1" presStyleLbl="node1" presStyleIdx="1" presStyleCnt="4"/>
      <dgm:spPr/>
    </dgm:pt>
    <dgm:pt modelId="{734B3D5F-DCAF-5749-935E-CFBFE40D9151}" type="pres">
      <dgm:prSet presAssocID="{42CEE214-B2E1-224B-BE56-4A9EEB1697B7}" presName="childNode1" presStyleLbl="bgAcc1" presStyleIdx="2" presStyleCnt="4" custScaleY="115134" custLinFactNeighborX="21551" custLinFactNeighborY="-350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69500-0974-AC4F-8A30-91C73C8C9FB3}" type="pres">
      <dgm:prSet presAssocID="{42CEE214-B2E1-224B-BE56-4A9EEB1697B7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39350-DACB-5040-AAF2-588BE18EEAAA}" type="pres">
      <dgm:prSet presAssocID="{42CEE214-B2E1-224B-BE56-4A9EEB1697B7}" presName="parentNode1" presStyleLbl="node1" presStyleIdx="2" presStyleCnt="4" custLinFactNeighborX="-19756" custLinFactNeighborY="-666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278B7-D70A-8A47-A198-22524E21867A}" type="pres">
      <dgm:prSet presAssocID="{42CEE214-B2E1-224B-BE56-4A9EEB1697B7}" presName="connSite1" presStyleCnt="0"/>
      <dgm:spPr/>
    </dgm:pt>
    <dgm:pt modelId="{8E5BE962-B1E4-104F-BAEE-7523C62FB9C5}" type="pres">
      <dgm:prSet presAssocID="{527D47A0-FFE6-964C-B791-F3ADE97E0FB2}" presName="Name9" presStyleLbl="sibTrans2D1" presStyleIdx="2" presStyleCnt="3"/>
      <dgm:spPr/>
      <dgm:t>
        <a:bodyPr/>
        <a:lstStyle/>
        <a:p>
          <a:endParaRPr lang="en-US"/>
        </a:p>
      </dgm:t>
    </dgm:pt>
    <dgm:pt modelId="{5F8ADE98-D659-B345-BB70-01796E260DB2}" type="pres">
      <dgm:prSet presAssocID="{7B4CE0F9-EF5B-FC4C-89A8-3EAAACE651C9}" presName="composite2" presStyleCnt="0"/>
      <dgm:spPr/>
    </dgm:pt>
    <dgm:pt modelId="{97D6694B-1A63-9543-BA45-03CF936F8E41}" type="pres">
      <dgm:prSet presAssocID="{7B4CE0F9-EF5B-FC4C-89A8-3EAAACE651C9}" presName="dummyNode2" presStyleLbl="node1" presStyleIdx="2" presStyleCnt="4"/>
      <dgm:spPr/>
    </dgm:pt>
    <dgm:pt modelId="{D0D98A5A-6333-5E42-9607-DF2242CEC6BD}" type="pres">
      <dgm:prSet presAssocID="{7B4CE0F9-EF5B-FC4C-89A8-3EAAACE651C9}" presName="childNode2" presStyleLbl="bgAcc1" presStyleIdx="3" presStyleCnt="4" custScaleY="62419" custLinFactNeighborX="-7184" custLinFactNeighborY="80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2B45B-C83A-E648-BF54-ECACEE707E14}" type="pres">
      <dgm:prSet presAssocID="{7B4CE0F9-EF5B-FC4C-89A8-3EAAACE651C9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A4314-CAF9-C34E-A862-F127CBC41917}" type="pres">
      <dgm:prSet presAssocID="{7B4CE0F9-EF5B-FC4C-89A8-3EAAACE651C9}" presName="parentNode2" presStyleLbl="node1" presStyleIdx="3" presStyleCnt="4" custScaleX="66237" custLinFactY="100000" custLinFactNeighborX="17168" custLinFactNeighborY="1140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46565-4F6A-704A-A328-909BCF0EA01E}" type="pres">
      <dgm:prSet presAssocID="{7B4CE0F9-EF5B-FC4C-89A8-3EAAACE651C9}" presName="connSite2" presStyleCnt="0"/>
      <dgm:spPr/>
    </dgm:pt>
  </dgm:ptLst>
  <dgm:cxnLst>
    <dgm:cxn modelId="{AC218209-5817-C54D-8479-71FE075AFC84}" srcId="{13C042C4-2E2E-0E4B-9AC3-6704857F1729}" destId="{09190269-9632-184E-A34E-83E9B156CCB0}" srcOrd="0" destOrd="0" parTransId="{2963677E-D32B-4D46-BD19-99DEBD6B10F2}" sibTransId="{6775DAC6-9F04-4D4F-ACD6-ACC623E84AD5}"/>
    <dgm:cxn modelId="{60DC7A78-DC08-374E-9545-FAB61947FF2E}" type="presOf" srcId="{52C0E6AF-CEA9-6D4E-8A6A-40CE98CFE778}" destId="{FEF69500-0974-AC4F-8A30-91C73C8C9FB3}" srcOrd="1" destOrd="0" presId="urn:microsoft.com/office/officeart/2005/8/layout/hProcess4"/>
    <dgm:cxn modelId="{A213E07C-7FBF-5E4F-A715-4D338173DB91}" type="presOf" srcId="{13C042C4-2E2E-0E4B-9AC3-6704857F1729}" destId="{062612A0-17DA-FF43-B45D-57ACB211A079}" srcOrd="0" destOrd="0" presId="urn:microsoft.com/office/officeart/2005/8/layout/hProcess4"/>
    <dgm:cxn modelId="{A7D04241-5A2B-C241-BE18-0DC939014BE8}" type="presOf" srcId="{6AD1A544-3644-5D49-B355-62665BC7C90D}" destId="{CBAF2D44-894C-194F-A806-1F28008D32E9}" srcOrd="1" destOrd="1" presId="urn:microsoft.com/office/officeart/2005/8/layout/hProcess4"/>
    <dgm:cxn modelId="{CCB69398-B474-A243-83D8-3DC945290200}" srcId="{09190269-9632-184E-A34E-83E9B156CCB0}" destId="{6AD1A544-3644-5D49-B355-62665BC7C90D}" srcOrd="1" destOrd="0" parTransId="{3090D234-E546-534E-9921-F8DC72BC078A}" sibTransId="{F3F22269-2E8C-0D4C-9914-794A9198A7A7}"/>
    <dgm:cxn modelId="{FFE7BDA3-DF05-EF4E-A487-344A4BF1B236}" type="presOf" srcId="{74D2EE80-A57C-4C44-A16F-76FFD778BD32}" destId="{6EA2B45B-C83A-E648-BF54-ECACEE707E14}" srcOrd="1" destOrd="0" presId="urn:microsoft.com/office/officeart/2005/8/layout/hProcess4"/>
    <dgm:cxn modelId="{5257425D-C6DA-0B4E-9A9C-733827C9B504}" srcId="{42CEE214-B2E1-224B-BE56-4A9EEB1697B7}" destId="{B68AA3DB-5B81-E94F-B7BA-E7A0BBD2D997}" srcOrd="2" destOrd="0" parTransId="{3788E2B4-A34C-C446-9796-B7B6960BCD61}" sibTransId="{66D0011A-16BA-0347-AB5A-AB559F470DC7}"/>
    <dgm:cxn modelId="{5C096717-D94B-1D42-8890-90F38131B154}" type="presOf" srcId="{42CEE214-B2E1-224B-BE56-4A9EEB1697B7}" destId="{E9839350-DACB-5040-AAF2-588BE18EEAAA}" srcOrd="0" destOrd="0" presId="urn:microsoft.com/office/officeart/2005/8/layout/hProcess4"/>
    <dgm:cxn modelId="{D404D574-7374-1A48-A917-A720CBFFDEA9}" srcId="{42CEE214-B2E1-224B-BE56-4A9EEB1697B7}" destId="{23B1D2F9-3237-2F4D-9F8D-83EBFA722AE6}" srcOrd="3" destOrd="0" parTransId="{8E3CF91F-EE50-8449-B566-EB13BF1C9704}" sibTransId="{0BCF4607-22F7-8D4F-A0B3-1BF26354EB85}"/>
    <dgm:cxn modelId="{6AA1EA6A-4D25-4446-A18F-550CD8BE6733}" srcId="{09190269-9632-184E-A34E-83E9B156CCB0}" destId="{5A9DD693-6E02-2B44-9D14-F2ACFEAEE2A9}" srcOrd="0" destOrd="0" parTransId="{E6FECB7E-F900-FA47-92BC-F1583004E8DC}" sibTransId="{2AD16569-E707-AA47-AC79-DE3E56F7D863}"/>
    <dgm:cxn modelId="{78FD9F0F-37CD-9346-BE60-5E10E9B982FF}" type="presOf" srcId="{808B595E-77EE-4749-8286-D1F1B4FCDBA2}" destId="{11144EA0-01D5-7A43-BEA0-2E798E175D88}" srcOrd="1" destOrd="2" presId="urn:microsoft.com/office/officeart/2005/8/layout/hProcess4"/>
    <dgm:cxn modelId="{3C668B94-4560-5942-A2A6-5CC8157B4204}" srcId="{13C042C4-2E2E-0E4B-9AC3-6704857F1729}" destId="{7B4CE0F9-EF5B-FC4C-89A8-3EAAACE651C9}" srcOrd="3" destOrd="0" parTransId="{13FD61FE-6052-C240-AC1D-3B9A0A3A5DB5}" sibTransId="{21196B02-616C-BD4B-B6CB-FB4776DF56C8}"/>
    <dgm:cxn modelId="{A8B45330-8BD2-E340-87B9-277C6051BB3A}" type="presOf" srcId="{808B595E-77EE-4749-8286-D1F1B4FCDBA2}" destId="{6D24A2EE-43E7-B24E-B772-B25B24D491DF}" srcOrd="0" destOrd="2" presId="urn:microsoft.com/office/officeart/2005/8/layout/hProcess4"/>
    <dgm:cxn modelId="{E34E8362-2F2E-2F4E-AA63-40243AD4B03D}" type="presOf" srcId="{527D47A0-FFE6-964C-B791-F3ADE97E0FB2}" destId="{8E5BE962-B1E4-104F-BAEE-7523C62FB9C5}" srcOrd="0" destOrd="0" presId="urn:microsoft.com/office/officeart/2005/8/layout/hProcess4"/>
    <dgm:cxn modelId="{429192BD-D815-F840-AF41-115E1A2A4608}" type="presOf" srcId="{DDDDD122-C2E2-9C44-99DF-8F56D8889B4A}" destId="{734B3D5F-DCAF-5749-935E-CFBFE40D9151}" srcOrd="0" destOrd="1" presId="urn:microsoft.com/office/officeart/2005/8/layout/hProcess4"/>
    <dgm:cxn modelId="{D98CEDA4-4889-7248-88C9-8D342A846AFB}" type="presOf" srcId="{79889950-B6B1-6541-B25A-C1B9BBFE48CE}" destId="{6EA2B45B-C83A-E648-BF54-ECACEE707E14}" srcOrd="1" destOrd="1" presId="urn:microsoft.com/office/officeart/2005/8/layout/hProcess4"/>
    <dgm:cxn modelId="{CCF9457D-2B65-924D-9141-F8367EC8C4CA}" type="presOf" srcId="{DDDDD122-C2E2-9C44-99DF-8F56D8889B4A}" destId="{FEF69500-0974-AC4F-8A30-91C73C8C9FB3}" srcOrd="1" destOrd="1" presId="urn:microsoft.com/office/officeart/2005/8/layout/hProcess4"/>
    <dgm:cxn modelId="{29E38C1C-C816-FB46-A674-0BC1FF852A1F}" srcId="{42CEE214-B2E1-224B-BE56-4A9EEB1697B7}" destId="{52C0E6AF-CEA9-6D4E-8A6A-40CE98CFE778}" srcOrd="0" destOrd="0" parTransId="{759FB185-38CE-464A-820B-B29B518EBA0F}" sibTransId="{5642F911-EA35-E042-B313-6F1F76179BCF}"/>
    <dgm:cxn modelId="{13308994-40C1-A943-ADE6-F382036C6C8C}" type="presOf" srcId="{B68AA3DB-5B81-E94F-B7BA-E7A0BBD2D997}" destId="{734B3D5F-DCAF-5749-935E-CFBFE40D9151}" srcOrd="0" destOrd="2" presId="urn:microsoft.com/office/officeart/2005/8/layout/hProcess4"/>
    <dgm:cxn modelId="{4CABA689-4512-D343-94F4-D1791E707264}" srcId="{13C042C4-2E2E-0E4B-9AC3-6704857F1729}" destId="{42CEE214-B2E1-224B-BE56-4A9EEB1697B7}" srcOrd="2" destOrd="0" parTransId="{2C19C2A6-F8F7-3546-88A7-CC81B8CC3F39}" sibTransId="{527D47A0-FFE6-964C-B791-F3ADE97E0FB2}"/>
    <dgm:cxn modelId="{808D549C-FB03-AC40-A9A9-47221732ADF4}" type="presOf" srcId="{5A9DD693-6E02-2B44-9D14-F2ACFEAEE2A9}" destId="{DF1F4AB3-2994-6D49-954C-3AB0C9DA0EB9}" srcOrd="0" destOrd="0" presId="urn:microsoft.com/office/officeart/2005/8/layout/hProcess4"/>
    <dgm:cxn modelId="{64524F3C-3704-6B49-B633-72FB68D577AB}" type="presOf" srcId="{09190269-9632-184E-A34E-83E9B156CCB0}" destId="{D1CC3C54-4D92-AE4C-8C98-DB695065AFC4}" srcOrd="0" destOrd="0" presId="urn:microsoft.com/office/officeart/2005/8/layout/hProcess4"/>
    <dgm:cxn modelId="{0916420F-229E-0C47-BED4-1F451F56B6AB}" srcId="{7B4CE0F9-EF5B-FC4C-89A8-3EAAACE651C9}" destId="{79889950-B6B1-6541-B25A-C1B9BBFE48CE}" srcOrd="1" destOrd="0" parTransId="{9D46850F-FB67-9B4E-BDA7-6719AAF3D3DD}" sibTransId="{A1F2873C-0257-FB49-82CA-36AD30262D1F}"/>
    <dgm:cxn modelId="{E5F307FA-541A-6948-A50A-844A53D1EA16}" srcId="{7B4CE0F9-EF5B-FC4C-89A8-3EAAACE651C9}" destId="{74D2EE80-A57C-4C44-A16F-76FFD778BD32}" srcOrd="0" destOrd="0" parTransId="{7D1DB742-B669-C548-BA70-FBEBC1E86548}" sibTransId="{059C023B-C105-5A46-8C78-0D8F8ED190AF}"/>
    <dgm:cxn modelId="{6D7E6DBA-DC8D-0243-BCCD-82D28A5B3AF9}" type="presOf" srcId="{BD45D831-C3E8-4349-A54D-05F30751B635}" destId="{6D24A2EE-43E7-B24E-B772-B25B24D491DF}" srcOrd="0" destOrd="0" presId="urn:microsoft.com/office/officeart/2005/8/layout/hProcess4"/>
    <dgm:cxn modelId="{6E420637-79E0-864A-BD7E-4476507C1739}" srcId="{13C042C4-2E2E-0E4B-9AC3-6704857F1729}" destId="{2F3F24A4-F7D1-7F41-BF4C-B32BE15CF064}" srcOrd="1" destOrd="0" parTransId="{49FB10C1-5809-D340-B829-CBFF1F21C1D2}" sibTransId="{972DF5B3-FEA7-914D-817D-02CC41A726A8}"/>
    <dgm:cxn modelId="{8FBA8C22-DC80-6546-BC79-E436606556D1}" type="presOf" srcId="{6775DAC6-9F04-4D4F-ACD6-ACC623E84AD5}" destId="{0073CA08-FD4B-B249-8609-80E6F6744A55}" srcOrd="0" destOrd="0" presId="urn:microsoft.com/office/officeart/2005/8/layout/hProcess4"/>
    <dgm:cxn modelId="{4AF12D90-3241-E44C-8F07-69FBD52AE5B3}" type="presOf" srcId="{6BC73DA0-6C8C-1C49-AD13-BB877DFBF2E9}" destId="{CBAF2D44-894C-194F-A806-1F28008D32E9}" srcOrd="1" destOrd="2" presId="urn:microsoft.com/office/officeart/2005/8/layout/hProcess4"/>
    <dgm:cxn modelId="{387A278A-CC1D-9B43-983E-4914D5238090}" type="presOf" srcId="{65B2635D-C349-4145-8878-8E14A7D7F036}" destId="{6D24A2EE-43E7-B24E-B772-B25B24D491DF}" srcOrd="0" destOrd="1" presId="urn:microsoft.com/office/officeart/2005/8/layout/hProcess4"/>
    <dgm:cxn modelId="{A760AB3E-6B25-1C40-9EA7-D490FA14D71F}" type="presOf" srcId="{BD45D831-C3E8-4349-A54D-05F30751B635}" destId="{11144EA0-01D5-7A43-BEA0-2E798E175D88}" srcOrd="1" destOrd="0" presId="urn:microsoft.com/office/officeart/2005/8/layout/hProcess4"/>
    <dgm:cxn modelId="{BD6BFF54-DF1B-0949-B4C5-9BEE965CE8C0}" type="presOf" srcId="{6BC73DA0-6C8C-1C49-AD13-BB877DFBF2E9}" destId="{DF1F4AB3-2994-6D49-954C-3AB0C9DA0EB9}" srcOrd="0" destOrd="2" presId="urn:microsoft.com/office/officeart/2005/8/layout/hProcess4"/>
    <dgm:cxn modelId="{48E585E1-3E55-6644-9587-E3E8EA3CBA5D}" type="presOf" srcId="{65B2635D-C349-4145-8878-8E14A7D7F036}" destId="{11144EA0-01D5-7A43-BEA0-2E798E175D88}" srcOrd="1" destOrd="1" presId="urn:microsoft.com/office/officeart/2005/8/layout/hProcess4"/>
    <dgm:cxn modelId="{0A9C2050-B46B-6F46-B1A7-EDAABFA158CE}" type="presOf" srcId="{23B1D2F9-3237-2F4D-9F8D-83EBFA722AE6}" destId="{734B3D5F-DCAF-5749-935E-CFBFE40D9151}" srcOrd="0" destOrd="3" presId="urn:microsoft.com/office/officeart/2005/8/layout/hProcess4"/>
    <dgm:cxn modelId="{8CB11C03-E961-1947-B57B-827E02E052E5}" type="presOf" srcId="{BEE2DE68-FCD2-A643-90AF-70DC21FE9AC3}" destId="{6D24A2EE-43E7-B24E-B772-B25B24D491DF}" srcOrd="0" destOrd="3" presId="urn:microsoft.com/office/officeart/2005/8/layout/hProcess4"/>
    <dgm:cxn modelId="{500F8612-2DC1-5C44-A434-EF7648999DD5}" srcId="{2F3F24A4-F7D1-7F41-BF4C-B32BE15CF064}" destId="{BEE2DE68-FCD2-A643-90AF-70DC21FE9AC3}" srcOrd="3" destOrd="0" parTransId="{8CF805F3-B509-7A4F-96D7-E370429C0117}" sibTransId="{00A68DAD-1150-7A4E-92DD-D20F5B73D63D}"/>
    <dgm:cxn modelId="{8FB99527-6E08-AB4A-A4AB-99324B0DB7A6}" type="presOf" srcId="{79889950-B6B1-6541-B25A-C1B9BBFE48CE}" destId="{D0D98A5A-6333-5E42-9607-DF2242CEC6BD}" srcOrd="0" destOrd="1" presId="urn:microsoft.com/office/officeart/2005/8/layout/hProcess4"/>
    <dgm:cxn modelId="{A66AD7E3-9560-7649-902D-0A554DD8AE04}" type="presOf" srcId="{BEE2DE68-FCD2-A643-90AF-70DC21FE9AC3}" destId="{11144EA0-01D5-7A43-BEA0-2E798E175D88}" srcOrd="1" destOrd="3" presId="urn:microsoft.com/office/officeart/2005/8/layout/hProcess4"/>
    <dgm:cxn modelId="{23E513A6-17DD-514D-891D-77FC1AC18F84}" type="presOf" srcId="{6AD1A544-3644-5D49-B355-62665BC7C90D}" destId="{DF1F4AB3-2994-6D49-954C-3AB0C9DA0EB9}" srcOrd="0" destOrd="1" presId="urn:microsoft.com/office/officeart/2005/8/layout/hProcess4"/>
    <dgm:cxn modelId="{8337B72F-986F-4046-873F-E7E8F3C9FEF8}" type="presOf" srcId="{5A9DD693-6E02-2B44-9D14-F2ACFEAEE2A9}" destId="{CBAF2D44-894C-194F-A806-1F28008D32E9}" srcOrd="1" destOrd="0" presId="urn:microsoft.com/office/officeart/2005/8/layout/hProcess4"/>
    <dgm:cxn modelId="{9066140C-3A4B-5648-ABE4-BEAEF76E986C}" srcId="{09190269-9632-184E-A34E-83E9B156CCB0}" destId="{6BC73DA0-6C8C-1C49-AD13-BB877DFBF2E9}" srcOrd="2" destOrd="0" parTransId="{7F2E542A-264B-9142-A239-A0F98FCB195A}" sibTransId="{26F9AC79-8436-0B41-8656-FA74ABF35C57}"/>
    <dgm:cxn modelId="{77B4B9A7-5771-7344-B60E-A8FA0D78E5A1}" type="presOf" srcId="{7B4CE0F9-EF5B-FC4C-89A8-3EAAACE651C9}" destId="{915A4314-CAF9-C34E-A862-F127CBC41917}" srcOrd="0" destOrd="0" presId="urn:microsoft.com/office/officeart/2005/8/layout/hProcess4"/>
    <dgm:cxn modelId="{B720B28E-06B1-4D44-BABC-9B3A0F2C75CB}" srcId="{2F3F24A4-F7D1-7F41-BF4C-B32BE15CF064}" destId="{808B595E-77EE-4749-8286-D1F1B4FCDBA2}" srcOrd="2" destOrd="0" parTransId="{3D161892-38F8-0841-85CC-8C24AEBD2A3A}" sibTransId="{023C5C1D-692A-014A-8840-9D6C9DC27845}"/>
    <dgm:cxn modelId="{65DFF12E-6E66-FA4F-AEFE-F0F43BD1F3F4}" type="presOf" srcId="{B68AA3DB-5B81-E94F-B7BA-E7A0BBD2D997}" destId="{FEF69500-0974-AC4F-8A30-91C73C8C9FB3}" srcOrd="1" destOrd="2" presId="urn:microsoft.com/office/officeart/2005/8/layout/hProcess4"/>
    <dgm:cxn modelId="{A81DB209-489F-444A-B48B-7604B1B4A805}" type="presOf" srcId="{74D2EE80-A57C-4C44-A16F-76FFD778BD32}" destId="{D0D98A5A-6333-5E42-9607-DF2242CEC6BD}" srcOrd="0" destOrd="0" presId="urn:microsoft.com/office/officeart/2005/8/layout/hProcess4"/>
    <dgm:cxn modelId="{A53B0143-5B9F-1D49-9F97-78F804D145CC}" type="presOf" srcId="{23B1D2F9-3237-2F4D-9F8D-83EBFA722AE6}" destId="{FEF69500-0974-AC4F-8A30-91C73C8C9FB3}" srcOrd="1" destOrd="3" presId="urn:microsoft.com/office/officeart/2005/8/layout/hProcess4"/>
    <dgm:cxn modelId="{6C7C18A3-4CCB-2541-BDAE-5BEDF7447BFB}" type="presOf" srcId="{2F3F24A4-F7D1-7F41-BF4C-B32BE15CF064}" destId="{62CBAC69-7990-2D4D-8B08-53485468E59B}" srcOrd="0" destOrd="0" presId="urn:microsoft.com/office/officeart/2005/8/layout/hProcess4"/>
    <dgm:cxn modelId="{7EB34C4E-251B-DE45-A199-FC0C4B02171F}" type="presOf" srcId="{972DF5B3-FEA7-914D-817D-02CC41A726A8}" destId="{381FBB00-9BF4-F444-9D6F-76651B5C89FA}" srcOrd="0" destOrd="0" presId="urn:microsoft.com/office/officeart/2005/8/layout/hProcess4"/>
    <dgm:cxn modelId="{3294670B-0714-FA48-B4CC-17E8D6A8F4DE}" type="presOf" srcId="{52C0E6AF-CEA9-6D4E-8A6A-40CE98CFE778}" destId="{734B3D5F-DCAF-5749-935E-CFBFE40D9151}" srcOrd="0" destOrd="0" presId="urn:microsoft.com/office/officeart/2005/8/layout/hProcess4"/>
    <dgm:cxn modelId="{10D88EBE-157E-F547-8BE9-9A7F0E300250}" srcId="{42CEE214-B2E1-224B-BE56-4A9EEB1697B7}" destId="{DDDDD122-C2E2-9C44-99DF-8F56D8889B4A}" srcOrd="1" destOrd="0" parTransId="{905169AD-B7DC-0745-833B-95F7487F2F74}" sibTransId="{8BE25591-9916-374D-8528-0C32F4CD3426}"/>
    <dgm:cxn modelId="{C73CE40E-95FF-DC43-BDAB-3955A3ED26C4}" srcId="{2F3F24A4-F7D1-7F41-BF4C-B32BE15CF064}" destId="{65B2635D-C349-4145-8878-8E14A7D7F036}" srcOrd="1" destOrd="0" parTransId="{1ECAC7B6-01C0-444C-A36C-3F93FA7D7A7C}" sibTransId="{2ADE8426-BA58-0745-8564-90AEB7DD77F1}"/>
    <dgm:cxn modelId="{2DF46D71-1118-0F4E-A23E-E9FE8DACF421}" srcId="{2F3F24A4-F7D1-7F41-BF4C-B32BE15CF064}" destId="{BD45D831-C3E8-4349-A54D-05F30751B635}" srcOrd="0" destOrd="0" parTransId="{BC320FD4-0DCA-C44F-9CC7-CD56919ADBEB}" sibTransId="{7C5135BB-573C-454B-8B5E-7582FDA077E4}"/>
    <dgm:cxn modelId="{B6DA47CC-94C4-0B47-A610-F0B1ADAE4BAF}" type="presParOf" srcId="{062612A0-17DA-FF43-B45D-57ACB211A079}" destId="{144F4E01-18E4-6042-ABD1-68D46A6F77E2}" srcOrd="0" destOrd="0" presId="urn:microsoft.com/office/officeart/2005/8/layout/hProcess4"/>
    <dgm:cxn modelId="{A23FD606-05AC-DC41-8A66-68F0AC41E881}" type="presParOf" srcId="{062612A0-17DA-FF43-B45D-57ACB211A079}" destId="{6D679FF9-B50A-BE4B-87C9-14DA317FFFAB}" srcOrd="1" destOrd="0" presId="urn:microsoft.com/office/officeart/2005/8/layout/hProcess4"/>
    <dgm:cxn modelId="{E719CE12-796B-594E-8409-92DDAD598618}" type="presParOf" srcId="{062612A0-17DA-FF43-B45D-57ACB211A079}" destId="{8EB4A688-9EB8-244C-A7BE-509A9D813C80}" srcOrd="2" destOrd="0" presId="urn:microsoft.com/office/officeart/2005/8/layout/hProcess4"/>
    <dgm:cxn modelId="{713F6729-ECD8-EF47-B671-DD16B258BE56}" type="presParOf" srcId="{8EB4A688-9EB8-244C-A7BE-509A9D813C80}" destId="{03363231-59DC-814D-84E6-09C7A4891DF7}" srcOrd="0" destOrd="0" presId="urn:microsoft.com/office/officeart/2005/8/layout/hProcess4"/>
    <dgm:cxn modelId="{F6D1F418-13F9-F74D-9504-7C831FA67294}" type="presParOf" srcId="{03363231-59DC-814D-84E6-09C7A4891DF7}" destId="{9FF9D4D8-4445-584E-85AA-3D0B38147FA7}" srcOrd="0" destOrd="0" presId="urn:microsoft.com/office/officeart/2005/8/layout/hProcess4"/>
    <dgm:cxn modelId="{910F8E98-F563-AB40-8CAB-D54FB94C3577}" type="presParOf" srcId="{03363231-59DC-814D-84E6-09C7A4891DF7}" destId="{DF1F4AB3-2994-6D49-954C-3AB0C9DA0EB9}" srcOrd="1" destOrd="0" presId="urn:microsoft.com/office/officeart/2005/8/layout/hProcess4"/>
    <dgm:cxn modelId="{FA52EEA5-3AC7-0B4E-9B12-F0BE4FAC8BF5}" type="presParOf" srcId="{03363231-59DC-814D-84E6-09C7A4891DF7}" destId="{CBAF2D44-894C-194F-A806-1F28008D32E9}" srcOrd="2" destOrd="0" presId="urn:microsoft.com/office/officeart/2005/8/layout/hProcess4"/>
    <dgm:cxn modelId="{0A303EB4-E6B9-1947-9904-6E4CE69FD432}" type="presParOf" srcId="{03363231-59DC-814D-84E6-09C7A4891DF7}" destId="{D1CC3C54-4D92-AE4C-8C98-DB695065AFC4}" srcOrd="3" destOrd="0" presId="urn:microsoft.com/office/officeart/2005/8/layout/hProcess4"/>
    <dgm:cxn modelId="{154EF658-9F27-EE46-B23E-5AB50756370F}" type="presParOf" srcId="{03363231-59DC-814D-84E6-09C7A4891DF7}" destId="{807702A4-48BD-BE44-B4FB-C663AB030C4A}" srcOrd="4" destOrd="0" presId="urn:microsoft.com/office/officeart/2005/8/layout/hProcess4"/>
    <dgm:cxn modelId="{46CB2B14-7225-CE49-A65B-FF3967D1A46C}" type="presParOf" srcId="{8EB4A688-9EB8-244C-A7BE-509A9D813C80}" destId="{0073CA08-FD4B-B249-8609-80E6F6744A55}" srcOrd="1" destOrd="0" presId="urn:microsoft.com/office/officeart/2005/8/layout/hProcess4"/>
    <dgm:cxn modelId="{ED3286A7-6EF2-9542-9E11-B349FAE860A4}" type="presParOf" srcId="{8EB4A688-9EB8-244C-A7BE-509A9D813C80}" destId="{5DA550FA-49B1-2A40-9F7B-545BC6AE6520}" srcOrd="2" destOrd="0" presId="urn:microsoft.com/office/officeart/2005/8/layout/hProcess4"/>
    <dgm:cxn modelId="{5871537F-4A29-F04E-B72F-208809F5ADFC}" type="presParOf" srcId="{5DA550FA-49B1-2A40-9F7B-545BC6AE6520}" destId="{E36DBDCE-C71C-D44D-8F0F-E75BAD04A58A}" srcOrd="0" destOrd="0" presId="urn:microsoft.com/office/officeart/2005/8/layout/hProcess4"/>
    <dgm:cxn modelId="{AB6A9037-19A7-444B-B92B-40D0BF6078E8}" type="presParOf" srcId="{5DA550FA-49B1-2A40-9F7B-545BC6AE6520}" destId="{6D24A2EE-43E7-B24E-B772-B25B24D491DF}" srcOrd="1" destOrd="0" presId="urn:microsoft.com/office/officeart/2005/8/layout/hProcess4"/>
    <dgm:cxn modelId="{D5C32657-06C2-B549-A264-FD50922FEF26}" type="presParOf" srcId="{5DA550FA-49B1-2A40-9F7B-545BC6AE6520}" destId="{11144EA0-01D5-7A43-BEA0-2E798E175D88}" srcOrd="2" destOrd="0" presId="urn:microsoft.com/office/officeart/2005/8/layout/hProcess4"/>
    <dgm:cxn modelId="{780F3D03-3755-D746-9E56-903A56EA30A8}" type="presParOf" srcId="{5DA550FA-49B1-2A40-9F7B-545BC6AE6520}" destId="{62CBAC69-7990-2D4D-8B08-53485468E59B}" srcOrd="3" destOrd="0" presId="urn:microsoft.com/office/officeart/2005/8/layout/hProcess4"/>
    <dgm:cxn modelId="{AC4A586D-10FE-E841-AA09-41665416D689}" type="presParOf" srcId="{5DA550FA-49B1-2A40-9F7B-545BC6AE6520}" destId="{407D4811-4D4B-0B45-875F-3AE6513A8D9A}" srcOrd="4" destOrd="0" presId="urn:microsoft.com/office/officeart/2005/8/layout/hProcess4"/>
    <dgm:cxn modelId="{5C45DC62-AF6E-B144-8DFE-7F62BF119752}" type="presParOf" srcId="{8EB4A688-9EB8-244C-A7BE-509A9D813C80}" destId="{381FBB00-9BF4-F444-9D6F-76651B5C89FA}" srcOrd="3" destOrd="0" presId="urn:microsoft.com/office/officeart/2005/8/layout/hProcess4"/>
    <dgm:cxn modelId="{7D7A36D6-731D-F848-B7C7-D3FA2C6CE799}" type="presParOf" srcId="{8EB4A688-9EB8-244C-A7BE-509A9D813C80}" destId="{068E2CBE-384D-BB4E-8EDF-430CDBD29749}" srcOrd="4" destOrd="0" presId="urn:microsoft.com/office/officeart/2005/8/layout/hProcess4"/>
    <dgm:cxn modelId="{307EA5AE-B93E-3A4E-A27B-E6A6F55ED2F4}" type="presParOf" srcId="{068E2CBE-384D-BB4E-8EDF-430CDBD29749}" destId="{E4CA0D71-F94F-6B42-8F9A-0EFA94376EDD}" srcOrd="0" destOrd="0" presId="urn:microsoft.com/office/officeart/2005/8/layout/hProcess4"/>
    <dgm:cxn modelId="{CBEA3D02-F1EC-2C4D-842E-37441D0781EC}" type="presParOf" srcId="{068E2CBE-384D-BB4E-8EDF-430CDBD29749}" destId="{734B3D5F-DCAF-5749-935E-CFBFE40D9151}" srcOrd="1" destOrd="0" presId="urn:microsoft.com/office/officeart/2005/8/layout/hProcess4"/>
    <dgm:cxn modelId="{BFE4E126-5FDA-374A-B7FE-E360EA705D6E}" type="presParOf" srcId="{068E2CBE-384D-BB4E-8EDF-430CDBD29749}" destId="{FEF69500-0974-AC4F-8A30-91C73C8C9FB3}" srcOrd="2" destOrd="0" presId="urn:microsoft.com/office/officeart/2005/8/layout/hProcess4"/>
    <dgm:cxn modelId="{FC62ABBD-D100-2546-A6FB-6EABD57C5DFD}" type="presParOf" srcId="{068E2CBE-384D-BB4E-8EDF-430CDBD29749}" destId="{E9839350-DACB-5040-AAF2-588BE18EEAAA}" srcOrd="3" destOrd="0" presId="urn:microsoft.com/office/officeart/2005/8/layout/hProcess4"/>
    <dgm:cxn modelId="{403D57B4-E082-7F41-8732-F188CFAE1E13}" type="presParOf" srcId="{068E2CBE-384D-BB4E-8EDF-430CDBD29749}" destId="{D8C278B7-D70A-8A47-A198-22524E21867A}" srcOrd="4" destOrd="0" presId="urn:microsoft.com/office/officeart/2005/8/layout/hProcess4"/>
    <dgm:cxn modelId="{B3EAC6A6-4C3D-EB41-A65C-9572636F100F}" type="presParOf" srcId="{8EB4A688-9EB8-244C-A7BE-509A9D813C80}" destId="{8E5BE962-B1E4-104F-BAEE-7523C62FB9C5}" srcOrd="5" destOrd="0" presId="urn:microsoft.com/office/officeart/2005/8/layout/hProcess4"/>
    <dgm:cxn modelId="{1F3BA56D-ED92-984F-9E4E-F380BBEDC5CB}" type="presParOf" srcId="{8EB4A688-9EB8-244C-A7BE-509A9D813C80}" destId="{5F8ADE98-D659-B345-BB70-01796E260DB2}" srcOrd="6" destOrd="0" presId="urn:microsoft.com/office/officeart/2005/8/layout/hProcess4"/>
    <dgm:cxn modelId="{DA22B63A-395A-1043-8389-76997CDF99DC}" type="presParOf" srcId="{5F8ADE98-D659-B345-BB70-01796E260DB2}" destId="{97D6694B-1A63-9543-BA45-03CF936F8E41}" srcOrd="0" destOrd="0" presId="urn:microsoft.com/office/officeart/2005/8/layout/hProcess4"/>
    <dgm:cxn modelId="{DBE68456-A00C-274A-8A48-F3CDABFCD368}" type="presParOf" srcId="{5F8ADE98-D659-B345-BB70-01796E260DB2}" destId="{D0D98A5A-6333-5E42-9607-DF2242CEC6BD}" srcOrd="1" destOrd="0" presId="urn:microsoft.com/office/officeart/2005/8/layout/hProcess4"/>
    <dgm:cxn modelId="{EF089422-C6BE-0C4B-8BF2-6F980B3672DE}" type="presParOf" srcId="{5F8ADE98-D659-B345-BB70-01796E260DB2}" destId="{6EA2B45B-C83A-E648-BF54-ECACEE707E14}" srcOrd="2" destOrd="0" presId="urn:microsoft.com/office/officeart/2005/8/layout/hProcess4"/>
    <dgm:cxn modelId="{B7ADBF5A-3692-3648-BD3F-F2982E77DDAA}" type="presParOf" srcId="{5F8ADE98-D659-B345-BB70-01796E260DB2}" destId="{915A4314-CAF9-C34E-A862-F127CBC41917}" srcOrd="3" destOrd="0" presId="urn:microsoft.com/office/officeart/2005/8/layout/hProcess4"/>
    <dgm:cxn modelId="{53BB0239-A0D1-F343-A225-3297417DFD62}" type="presParOf" srcId="{5F8ADE98-D659-B345-BB70-01796E260DB2}" destId="{5D546565-4F6A-704A-A328-909BCF0EA01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767CBA-CFED-BD4D-BD8B-62648062E101}" type="doc">
      <dgm:prSet loTypeId="urn:microsoft.com/office/officeart/2005/8/layout/venn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8DB36-376A-1B46-A40E-C6BA368B1EEE}">
      <dgm:prSet phldrT="[Text]"/>
      <dgm:spPr/>
      <dgm:t>
        <a:bodyPr/>
        <a:lstStyle/>
        <a:p>
          <a:r>
            <a:rPr lang="en-US" dirty="0" smtClean="0"/>
            <a:t>Amendments</a:t>
          </a:r>
          <a:endParaRPr lang="en-US" dirty="0"/>
        </a:p>
      </dgm:t>
    </dgm:pt>
    <dgm:pt modelId="{267B3A63-2067-D64C-8A04-D4070A5C4C61}" type="parTrans" cxnId="{6DCE6E56-7140-2C46-8858-E5005966E08F}">
      <dgm:prSet/>
      <dgm:spPr/>
      <dgm:t>
        <a:bodyPr/>
        <a:lstStyle/>
        <a:p>
          <a:endParaRPr lang="en-US"/>
        </a:p>
      </dgm:t>
    </dgm:pt>
    <dgm:pt modelId="{1EC2E5BE-5192-E142-B690-1FEAA9364975}" type="sibTrans" cxnId="{6DCE6E56-7140-2C46-8858-E5005966E08F}">
      <dgm:prSet/>
      <dgm:spPr/>
      <dgm:t>
        <a:bodyPr/>
        <a:lstStyle/>
        <a:p>
          <a:endParaRPr lang="en-US"/>
        </a:p>
      </dgm:t>
    </dgm:pt>
    <dgm:pt modelId="{86078F2D-4A2B-074F-B5AE-790408383DE5}">
      <dgm:prSet phldrT="[Text]"/>
      <dgm:spPr/>
      <dgm:t>
        <a:bodyPr/>
        <a:lstStyle/>
        <a:p>
          <a:r>
            <a:rPr lang="en-US" dirty="0" smtClean="0"/>
            <a:t>Cover Crops</a:t>
          </a:r>
          <a:endParaRPr lang="en-US" dirty="0"/>
        </a:p>
      </dgm:t>
    </dgm:pt>
    <dgm:pt modelId="{F4EFC7D5-2E01-3F47-82BF-D13871B0F5C1}" type="parTrans" cxnId="{7D1ED991-3D3D-6241-B127-3958F8F14003}">
      <dgm:prSet/>
      <dgm:spPr/>
      <dgm:t>
        <a:bodyPr/>
        <a:lstStyle/>
        <a:p>
          <a:endParaRPr lang="en-US"/>
        </a:p>
      </dgm:t>
    </dgm:pt>
    <dgm:pt modelId="{44DA05AC-2E6B-4C4C-B4A4-D9F495C472C3}" type="sibTrans" cxnId="{7D1ED991-3D3D-6241-B127-3958F8F14003}">
      <dgm:prSet/>
      <dgm:spPr/>
      <dgm:t>
        <a:bodyPr/>
        <a:lstStyle/>
        <a:p>
          <a:endParaRPr lang="en-US"/>
        </a:p>
      </dgm:t>
    </dgm:pt>
    <dgm:pt modelId="{15AE8165-B355-274B-AA16-D047841DF2F6}">
      <dgm:prSet phldrT="[Text]"/>
      <dgm:spPr/>
      <dgm:t>
        <a:bodyPr/>
        <a:lstStyle/>
        <a:p>
          <a:r>
            <a:rPr lang="en-US" dirty="0" smtClean="0"/>
            <a:t>Immediate vs. long term release</a:t>
          </a:r>
          <a:endParaRPr lang="en-US" dirty="0"/>
        </a:p>
      </dgm:t>
    </dgm:pt>
    <dgm:pt modelId="{BB0FEBA2-A4A7-6146-85C1-0ED5F13ECC94}" type="parTrans" cxnId="{73555044-1AF8-9444-86A3-B993F61B4E44}">
      <dgm:prSet/>
      <dgm:spPr/>
      <dgm:t>
        <a:bodyPr/>
        <a:lstStyle/>
        <a:p>
          <a:endParaRPr lang="en-US"/>
        </a:p>
      </dgm:t>
    </dgm:pt>
    <dgm:pt modelId="{07AF7ECD-DC1B-BD48-B042-9401E6B52948}" type="sibTrans" cxnId="{73555044-1AF8-9444-86A3-B993F61B4E44}">
      <dgm:prSet/>
      <dgm:spPr/>
      <dgm:t>
        <a:bodyPr/>
        <a:lstStyle/>
        <a:p>
          <a:endParaRPr lang="en-US"/>
        </a:p>
      </dgm:t>
    </dgm:pt>
    <dgm:pt modelId="{7CF418F4-4113-9141-B488-82C2D2A85FD4}">
      <dgm:prSet phldrT="[Text]"/>
      <dgm:spPr/>
      <dgm:t>
        <a:bodyPr/>
        <a:lstStyle/>
        <a:p>
          <a:r>
            <a:rPr lang="en-US" dirty="0" smtClean="0"/>
            <a:t>Availability</a:t>
          </a:r>
          <a:endParaRPr lang="en-US" dirty="0"/>
        </a:p>
      </dgm:t>
    </dgm:pt>
    <dgm:pt modelId="{A11A7A30-CC37-4E4A-8229-4E066F0ADB2D}" type="parTrans" cxnId="{7C8E83E5-CEF2-7D4B-9CF3-4DE2BB9E408D}">
      <dgm:prSet/>
      <dgm:spPr/>
      <dgm:t>
        <a:bodyPr/>
        <a:lstStyle/>
        <a:p>
          <a:endParaRPr lang="en-US"/>
        </a:p>
      </dgm:t>
    </dgm:pt>
    <dgm:pt modelId="{C7D89471-C88A-1447-9CD3-C817E4340D35}" type="sibTrans" cxnId="{7C8E83E5-CEF2-7D4B-9CF3-4DE2BB9E408D}">
      <dgm:prSet/>
      <dgm:spPr/>
      <dgm:t>
        <a:bodyPr/>
        <a:lstStyle/>
        <a:p>
          <a:endParaRPr lang="en-US"/>
        </a:p>
      </dgm:t>
    </dgm:pt>
    <dgm:pt modelId="{BF39917D-2D48-174F-9EE0-53C7CE9B817E}">
      <dgm:prSet phldrT="[Text]"/>
      <dgm:spPr/>
      <dgm:t>
        <a:bodyPr/>
        <a:lstStyle/>
        <a:p>
          <a:r>
            <a:rPr lang="en-US" dirty="0" smtClean="0"/>
            <a:t>Biological Activity</a:t>
          </a:r>
          <a:endParaRPr lang="en-US" dirty="0"/>
        </a:p>
      </dgm:t>
    </dgm:pt>
    <dgm:pt modelId="{52C84442-ED41-E348-AD1E-83EF100FF32D}" type="parTrans" cxnId="{AD473B07-AB4A-FA43-BE62-7B56B4E99FEA}">
      <dgm:prSet/>
      <dgm:spPr/>
      <dgm:t>
        <a:bodyPr/>
        <a:lstStyle/>
        <a:p>
          <a:endParaRPr lang="en-US"/>
        </a:p>
      </dgm:t>
    </dgm:pt>
    <dgm:pt modelId="{49A417DD-A9F6-2046-AADD-AD76BA8EB799}" type="sibTrans" cxnId="{AD473B07-AB4A-FA43-BE62-7B56B4E99FEA}">
      <dgm:prSet/>
      <dgm:spPr/>
      <dgm:t>
        <a:bodyPr/>
        <a:lstStyle/>
        <a:p>
          <a:endParaRPr lang="en-US"/>
        </a:p>
      </dgm:t>
    </dgm:pt>
    <dgm:pt modelId="{A09DF95E-CC12-BC4D-8E90-057EDF807D08}">
      <dgm:prSet phldrT="[Text]"/>
      <dgm:spPr/>
      <dgm:t>
        <a:bodyPr/>
        <a:lstStyle/>
        <a:p>
          <a:r>
            <a:rPr lang="en-US" dirty="0" smtClean="0"/>
            <a:t>Fix nitrogen</a:t>
          </a:r>
          <a:endParaRPr lang="en-US" dirty="0"/>
        </a:p>
      </dgm:t>
    </dgm:pt>
    <dgm:pt modelId="{CFEDB3D4-B22F-9548-9EE6-5C626577D6D5}" type="parTrans" cxnId="{B09B810F-8BCE-9549-ABD2-E8F9F75C7925}">
      <dgm:prSet/>
      <dgm:spPr/>
      <dgm:t>
        <a:bodyPr/>
        <a:lstStyle/>
        <a:p>
          <a:endParaRPr lang="en-US"/>
        </a:p>
      </dgm:t>
    </dgm:pt>
    <dgm:pt modelId="{FB6FD104-616D-BA46-9D5D-B8D2213D0625}" type="sibTrans" cxnId="{B09B810F-8BCE-9549-ABD2-E8F9F75C7925}">
      <dgm:prSet/>
      <dgm:spPr/>
      <dgm:t>
        <a:bodyPr/>
        <a:lstStyle/>
        <a:p>
          <a:endParaRPr lang="en-US"/>
        </a:p>
      </dgm:t>
    </dgm:pt>
    <dgm:pt modelId="{60A561C3-6F47-EB4C-B534-6A115453A9FD}">
      <dgm:prSet phldrT="[Text]"/>
      <dgm:spPr/>
      <dgm:t>
        <a:bodyPr/>
        <a:lstStyle/>
        <a:p>
          <a:r>
            <a:rPr lang="en-US" dirty="0" smtClean="0"/>
            <a:t>Add organic matter</a:t>
          </a:r>
          <a:endParaRPr lang="en-US" dirty="0"/>
        </a:p>
      </dgm:t>
    </dgm:pt>
    <dgm:pt modelId="{896429C0-7024-5543-B451-C1FABE67664C}" type="parTrans" cxnId="{88767233-97AD-6944-A83D-51C97ED6CFF2}">
      <dgm:prSet/>
      <dgm:spPr/>
      <dgm:t>
        <a:bodyPr/>
        <a:lstStyle/>
        <a:p>
          <a:endParaRPr lang="en-US"/>
        </a:p>
      </dgm:t>
    </dgm:pt>
    <dgm:pt modelId="{4AEF0025-E89F-CF44-95B6-7F4B5F474198}" type="sibTrans" cxnId="{88767233-97AD-6944-A83D-51C97ED6CFF2}">
      <dgm:prSet/>
      <dgm:spPr/>
      <dgm:t>
        <a:bodyPr/>
        <a:lstStyle/>
        <a:p>
          <a:endParaRPr lang="en-US"/>
        </a:p>
      </dgm:t>
    </dgm:pt>
    <dgm:pt modelId="{8042A123-1DAA-2749-B25D-55CDE7A6CA14}">
      <dgm:prSet phldrT="[Text]"/>
      <dgm:spPr/>
      <dgm:t>
        <a:bodyPr/>
        <a:lstStyle/>
        <a:p>
          <a:r>
            <a:rPr lang="en-US" dirty="0" smtClean="0"/>
            <a:t>Prevent nutrient loss</a:t>
          </a:r>
          <a:endParaRPr lang="en-US" dirty="0"/>
        </a:p>
      </dgm:t>
    </dgm:pt>
    <dgm:pt modelId="{C1231CD8-04D0-4548-A0EF-6FEB4A3728E6}" type="parTrans" cxnId="{94CECD33-10EC-0E49-8187-9D8493185E05}">
      <dgm:prSet/>
      <dgm:spPr/>
      <dgm:t>
        <a:bodyPr/>
        <a:lstStyle/>
        <a:p>
          <a:endParaRPr lang="en-US"/>
        </a:p>
      </dgm:t>
    </dgm:pt>
    <dgm:pt modelId="{2B8EC2F6-C7C9-DC41-86B2-BA3EAC8BE437}" type="sibTrans" cxnId="{94CECD33-10EC-0E49-8187-9D8493185E05}">
      <dgm:prSet/>
      <dgm:spPr/>
      <dgm:t>
        <a:bodyPr/>
        <a:lstStyle/>
        <a:p>
          <a:endParaRPr lang="en-US"/>
        </a:p>
      </dgm:t>
    </dgm:pt>
    <dgm:pt modelId="{CB1A7DF2-5CA1-5B49-8386-893787414A07}">
      <dgm:prSet phldrT="[Text]"/>
      <dgm:spPr/>
      <dgm:t>
        <a:bodyPr/>
        <a:lstStyle/>
        <a:p>
          <a:r>
            <a:rPr lang="en-US" dirty="0" smtClean="0"/>
            <a:t>Macro and micro nutrients </a:t>
          </a:r>
          <a:endParaRPr lang="en-US" dirty="0"/>
        </a:p>
      </dgm:t>
    </dgm:pt>
    <dgm:pt modelId="{F3DA0CC6-172E-EA40-A202-BBD79490D6E9}" type="parTrans" cxnId="{197F86A5-A562-3946-85DC-75E2953815EF}">
      <dgm:prSet/>
      <dgm:spPr/>
      <dgm:t>
        <a:bodyPr/>
        <a:lstStyle/>
        <a:p>
          <a:endParaRPr lang="en-US"/>
        </a:p>
      </dgm:t>
    </dgm:pt>
    <dgm:pt modelId="{C545DA4C-14B3-9446-AD47-422750BF7990}" type="sibTrans" cxnId="{197F86A5-A562-3946-85DC-75E2953815EF}">
      <dgm:prSet/>
      <dgm:spPr/>
      <dgm:t>
        <a:bodyPr/>
        <a:lstStyle/>
        <a:p>
          <a:endParaRPr lang="en-US"/>
        </a:p>
      </dgm:t>
    </dgm:pt>
    <dgm:pt modelId="{AE5ABF32-66B6-6D49-BAF5-98949A4FCA5D}">
      <dgm:prSet phldrT="[Text]"/>
      <dgm:spPr/>
      <dgm:t>
        <a:bodyPr/>
        <a:lstStyle/>
        <a:p>
          <a:r>
            <a:rPr lang="en-US" dirty="0" smtClean="0"/>
            <a:t>Soil Temperature</a:t>
          </a:r>
          <a:endParaRPr lang="en-US" dirty="0"/>
        </a:p>
      </dgm:t>
    </dgm:pt>
    <dgm:pt modelId="{EB80810C-0B5B-B644-A75C-DABB26ECEC33}" type="parTrans" cxnId="{48C99226-30C9-C14E-AB4D-E3B161F7A3BE}">
      <dgm:prSet/>
      <dgm:spPr/>
      <dgm:t>
        <a:bodyPr/>
        <a:lstStyle/>
        <a:p>
          <a:endParaRPr lang="en-US"/>
        </a:p>
      </dgm:t>
    </dgm:pt>
    <dgm:pt modelId="{45EABD38-2BB9-494E-874A-1B33553B986F}" type="sibTrans" cxnId="{48C99226-30C9-C14E-AB4D-E3B161F7A3BE}">
      <dgm:prSet/>
      <dgm:spPr/>
      <dgm:t>
        <a:bodyPr/>
        <a:lstStyle/>
        <a:p>
          <a:endParaRPr lang="en-US"/>
        </a:p>
      </dgm:t>
    </dgm:pt>
    <dgm:pt modelId="{264E79F8-D133-7848-8731-ED1401DDA9F9}" type="pres">
      <dgm:prSet presAssocID="{C4767CBA-CFED-BD4D-BD8B-62648062E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570D42-E226-5D4F-9FFE-BA4B7FCF28FD}" type="pres">
      <dgm:prSet presAssocID="{7CF418F4-4113-9141-B488-82C2D2A85FD4}" presName="Name5" presStyleLbl="vennNode1" presStyleIdx="0" presStyleCnt="3" custScaleX="112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F689D-49F4-7445-BB77-7BF56B4EE9F0}" type="pres">
      <dgm:prSet presAssocID="{C7D89471-C88A-1447-9CD3-C817E4340D35}" presName="space" presStyleCnt="0"/>
      <dgm:spPr/>
    </dgm:pt>
    <dgm:pt modelId="{4B6B0957-24F2-0A40-8426-F8DB69246673}" type="pres">
      <dgm:prSet presAssocID="{0F88DB36-376A-1B46-A40E-C6BA368B1EEE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04AFC-1C43-5D4F-87AD-CFA3D62CC8D5}" type="pres">
      <dgm:prSet presAssocID="{1EC2E5BE-5192-E142-B690-1FEAA9364975}" presName="space" presStyleCnt="0"/>
      <dgm:spPr/>
    </dgm:pt>
    <dgm:pt modelId="{32FA95C1-F4BC-3F49-A98F-FD37631C6BD9}" type="pres">
      <dgm:prSet presAssocID="{86078F2D-4A2B-074F-B5AE-790408383DE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AF966B-B402-D149-B8C9-6F4943609F1D}" type="presOf" srcId="{A09DF95E-CC12-BC4D-8E90-057EDF807D08}" destId="{32FA95C1-F4BC-3F49-A98F-FD37631C6BD9}" srcOrd="0" destOrd="1" presId="urn:microsoft.com/office/officeart/2005/8/layout/venn3"/>
    <dgm:cxn modelId="{59320A00-3362-9749-BDBB-2FC41FEEFCD4}" type="presOf" srcId="{BF39917D-2D48-174F-9EE0-53C7CE9B817E}" destId="{B7570D42-E226-5D4F-9FFE-BA4B7FCF28FD}" srcOrd="0" destOrd="1" presId="urn:microsoft.com/office/officeart/2005/8/layout/venn3"/>
    <dgm:cxn modelId="{8C4AFC69-9D12-1E4F-ADB3-66887EB1616D}" type="presOf" srcId="{CB1A7DF2-5CA1-5B49-8386-893787414A07}" destId="{4B6B0957-24F2-0A40-8426-F8DB69246673}" srcOrd="0" destOrd="2" presId="urn:microsoft.com/office/officeart/2005/8/layout/venn3"/>
    <dgm:cxn modelId="{2255B7F4-85F1-BC4B-9E71-4F973CB56AC8}" type="presOf" srcId="{60A561C3-6F47-EB4C-B534-6A115453A9FD}" destId="{32FA95C1-F4BC-3F49-A98F-FD37631C6BD9}" srcOrd="0" destOrd="2" presId="urn:microsoft.com/office/officeart/2005/8/layout/venn3"/>
    <dgm:cxn modelId="{FBC736C2-FE99-794B-A016-8560E0ADE393}" type="presOf" srcId="{0F88DB36-376A-1B46-A40E-C6BA368B1EEE}" destId="{4B6B0957-24F2-0A40-8426-F8DB69246673}" srcOrd="0" destOrd="0" presId="urn:microsoft.com/office/officeart/2005/8/layout/venn3"/>
    <dgm:cxn modelId="{197F86A5-A562-3946-85DC-75E2953815EF}" srcId="{0F88DB36-376A-1B46-A40E-C6BA368B1EEE}" destId="{CB1A7DF2-5CA1-5B49-8386-893787414A07}" srcOrd="1" destOrd="0" parTransId="{F3DA0CC6-172E-EA40-A202-BBD79490D6E9}" sibTransId="{C545DA4C-14B3-9446-AD47-422750BF7990}"/>
    <dgm:cxn modelId="{AD473B07-AB4A-FA43-BE62-7B56B4E99FEA}" srcId="{7CF418F4-4113-9141-B488-82C2D2A85FD4}" destId="{BF39917D-2D48-174F-9EE0-53C7CE9B817E}" srcOrd="0" destOrd="0" parTransId="{52C84442-ED41-E348-AD1E-83EF100FF32D}" sibTransId="{49A417DD-A9F6-2046-AADD-AD76BA8EB799}"/>
    <dgm:cxn modelId="{7C8E83E5-CEF2-7D4B-9CF3-4DE2BB9E408D}" srcId="{C4767CBA-CFED-BD4D-BD8B-62648062E101}" destId="{7CF418F4-4113-9141-B488-82C2D2A85FD4}" srcOrd="0" destOrd="0" parTransId="{A11A7A30-CC37-4E4A-8229-4E066F0ADB2D}" sibTransId="{C7D89471-C88A-1447-9CD3-C817E4340D35}"/>
    <dgm:cxn modelId="{73555044-1AF8-9444-86A3-B993F61B4E44}" srcId="{0F88DB36-376A-1B46-A40E-C6BA368B1EEE}" destId="{15AE8165-B355-274B-AA16-D047841DF2F6}" srcOrd="0" destOrd="0" parTransId="{BB0FEBA2-A4A7-6146-85C1-0ED5F13ECC94}" sibTransId="{07AF7ECD-DC1B-BD48-B042-9401E6B52948}"/>
    <dgm:cxn modelId="{93037DAD-0719-BA48-BBD4-D558F6AD4F31}" type="presOf" srcId="{8042A123-1DAA-2749-B25D-55CDE7A6CA14}" destId="{32FA95C1-F4BC-3F49-A98F-FD37631C6BD9}" srcOrd="0" destOrd="3" presId="urn:microsoft.com/office/officeart/2005/8/layout/venn3"/>
    <dgm:cxn modelId="{7D1ED991-3D3D-6241-B127-3958F8F14003}" srcId="{C4767CBA-CFED-BD4D-BD8B-62648062E101}" destId="{86078F2D-4A2B-074F-B5AE-790408383DE5}" srcOrd="2" destOrd="0" parTransId="{F4EFC7D5-2E01-3F47-82BF-D13871B0F5C1}" sibTransId="{44DA05AC-2E6B-4C4C-B4A4-D9F495C472C3}"/>
    <dgm:cxn modelId="{94CECD33-10EC-0E49-8187-9D8493185E05}" srcId="{86078F2D-4A2B-074F-B5AE-790408383DE5}" destId="{8042A123-1DAA-2749-B25D-55CDE7A6CA14}" srcOrd="2" destOrd="0" parTransId="{C1231CD8-04D0-4548-A0EF-6FEB4A3728E6}" sibTransId="{2B8EC2F6-C7C9-DC41-86B2-BA3EAC8BE437}"/>
    <dgm:cxn modelId="{B09B810F-8BCE-9549-ABD2-E8F9F75C7925}" srcId="{86078F2D-4A2B-074F-B5AE-790408383DE5}" destId="{A09DF95E-CC12-BC4D-8E90-057EDF807D08}" srcOrd="0" destOrd="0" parTransId="{CFEDB3D4-B22F-9548-9EE6-5C626577D6D5}" sibTransId="{FB6FD104-616D-BA46-9D5D-B8D2213D0625}"/>
    <dgm:cxn modelId="{A135A6FA-FC9A-E24F-A167-E0551D7880AF}" type="presOf" srcId="{C4767CBA-CFED-BD4D-BD8B-62648062E101}" destId="{264E79F8-D133-7848-8731-ED1401DDA9F9}" srcOrd="0" destOrd="0" presId="urn:microsoft.com/office/officeart/2005/8/layout/venn3"/>
    <dgm:cxn modelId="{093602CD-600F-0043-8646-F104E41B847C}" type="presOf" srcId="{15AE8165-B355-274B-AA16-D047841DF2F6}" destId="{4B6B0957-24F2-0A40-8426-F8DB69246673}" srcOrd="0" destOrd="1" presId="urn:microsoft.com/office/officeart/2005/8/layout/venn3"/>
    <dgm:cxn modelId="{2BF86B7C-E18C-DF4B-872E-47A992FE84D4}" type="presOf" srcId="{86078F2D-4A2B-074F-B5AE-790408383DE5}" destId="{32FA95C1-F4BC-3F49-A98F-FD37631C6BD9}" srcOrd="0" destOrd="0" presId="urn:microsoft.com/office/officeart/2005/8/layout/venn3"/>
    <dgm:cxn modelId="{48C99226-30C9-C14E-AB4D-E3B161F7A3BE}" srcId="{7CF418F4-4113-9141-B488-82C2D2A85FD4}" destId="{AE5ABF32-66B6-6D49-BAF5-98949A4FCA5D}" srcOrd="1" destOrd="0" parTransId="{EB80810C-0B5B-B644-A75C-DABB26ECEC33}" sibTransId="{45EABD38-2BB9-494E-874A-1B33553B986F}"/>
    <dgm:cxn modelId="{A5D04F4E-B940-7D40-8AC8-0D34A287D72C}" type="presOf" srcId="{AE5ABF32-66B6-6D49-BAF5-98949A4FCA5D}" destId="{B7570D42-E226-5D4F-9FFE-BA4B7FCF28FD}" srcOrd="0" destOrd="2" presId="urn:microsoft.com/office/officeart/2005/8/layout/venn3"/>
    <dgm:cxn modelId="{6DCE6E56-7140-2C46-8858-E5005966E08F}" srcId="{C4767CBA-CFED-BD4D-BD8B-62648062E101}" destId="{0F88DB36-376A-1B46-A40E-C6BA368B1EEE}" srcOrd="1" destOrd="0" parTransId="{267B3A63-2067-D64C-8A04-D4070A5C4C61}" sibTransId="{1EC2E5BE-5192-E142-B690-1FEAA9364975}"/>
    <dgm:cxn modelId="{88767233-97AD-6944-A83D-51C97ED6CFF2}" srcId="{86078F2D-4A2B-074F-B5AE-790408383DE5}" destId="{60A561C3-6F47-EB4C-B534-6A115453A9FD}" srcOrd="1" destOrd="0" parTransId="{896429C0-7024-5543-B451-C1FABE67664C}" sibTransId="{4AEF0025-E89F-CF44-95B6-7F4B5F474198}"/>
    <dgm:cxn modelId="{6B6E1C2C-16C7-234C-B453-649034155F67}" type="presOf" srcId="{7CF418F4-4113-9141-B488-82C2D2A85FD4}" destId="{B7570D42-E226-5D4F-9FFE-BA4B7FCF28FD}" srcOrd="0" destOrd="0" presId="urn:microsoft.com/office/officeart/2005/8/layout/venn3"/>
    <dgm:cxn modelId="{DC0E72BB-B9A7-6F4B-9A16-4FB35C2AE7C8}" type="presParOf" srcId="{264E79F8-D133-7848-8731-ED1401DDA9F9}" destId="{B7570D42-E226-5D4F-9FFE-BA4B7FCF28FD}" srcOrd="0" destOrd="0" presId="urn:microsoft.com/office/officeart/2005/8/layout/venn3"/>
    <dgm:cxn modelId="{96CE9222-BA7C-1D4F-9065-4A2690657E9F}" type="presParOf" srcId="{264E79F8-D133-7848-8731-ED1401DDA9F9}" destId="{B2DF689D-49F4-7445-BB77-7BF56B4EE9F0}" srcOrd="1" destOrd="0" presId="urn:microsoft.com/office/officeart/2005/8/layout/venn3"/>
    <dgm:cxn modelId="{0AE1B6F7-1E9E-F845-BD9C-3EDA7169DB00}" type="presParOf" srcId="{264E79F8-D133-7848-8731-ED1401DDA9F9}" destId="{4B6B0957-24F2-0A40-8426-F8DB69246673}" srcOrd="2" destOrd="0" presId="urn:microsoft.com/office/officeart/2005/8/layout/venn3"/>
    <dgm:cxn modelId="{506A886C-CD7B-3444-B2B6-D376E8105FA2}" type="presParOf" srcId="{264E79F8-D133-7848-8731-ED1401DDA9F9}" destId="{C1D04AFC-1C43-5D4F-87AD-CFA3D62CC8D5}" srcOrd="3" destOrd="0" presId="urn:microsoft.com/office/officeart/2005/8/layout/venn3"/>
    <dgm:cxn modelId="{E68A1450-B011-514C-B155-63CB04F16474}" type="presParOf" srcId="{264E79F8-D133-7848-8731-ED1401DDA9F9}" destId="{32FA95C1-F4BC-3F49-A98F-FD37631C6BD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E28BD5-7E85-0F49-85A3-6EAC03128C05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5276CB-8458-3541-87F4-92D750F41C18}">
      <dgm:prSet phldrT="[Text]"/>
      <dgm:spPr/>
      <dgm:t>
        <a:bodyPr/>
        <a:lstStyle/>
        <a:p>
          <a:r>
            <a:rPr lang="en-US" dirty="0" smtClean="0"/>
            <a:t>Native soil</a:t>
          </a:r>
          <a:endParaRPr lang="en-US" dirty="0"/>
        </a:p>
      </dgm:t>
    </dgm:pt>
    <dgm:pt modelId="{0B71A8BA-1DFF-9843-8F9E-AAAF72D9CFE0}" type="parTrans" cxnId="{53B36A82-64ED-124F-AD00-D5E0B8307A40}">
      <dgm:prSet/>
      <dgm:spPr/>
      <dgm:t>
        <a:bodyPr/>
        <a:lstStyle/>
        <a:p>
          <a:endParaRPr lang="en-US"/>
        </a:p>
      </dgm:t>
    </dgm:pt>
    <dgm:pt modelId="{91B8A8A8-6366-3D4F-A7CE-F3BF2B80EB97}" type="sibTrans" cxnId="{53B36A82-64ED-124F-AD00-D5E0B8307A40}">
      <dgm:prSet/>
      <dgm:spPr/>
      <dgm:t>
        <a:bodyPr/>
        <a:lstStyle/>
        <a:p>
          <a:endParaRPr lang="en-US"/>
        </a:p>
      </dgm:t>
    </dgm:pt>
    <dgm:pt modelId="{C47C42AE-925C-A641-B741-6DB216F735CB}">
      <dgm:prSet phldrT="[Text]"/>
      <dgm:spPr/>
      <dgm:t>
        <a:bodyPr/>
        <a:lstStyle/>
        <a:p>
          <a:pPr algn="r"/>
          <a:r>
            <a:rPr lang="en-US" dirty="0" smtClean="0"/>
            <a:t>Structure</a:t>
          </a:r>
          <a:endParaRPr lang="en-US" dirty="0"/>
        </a:p>
      </dgm:t>
    </dgm:pt>
    <dgm:pt modelId="{FCA076F8-91A8-3646-8261-F53ECE3023BD}" type="parTrans" cxnId="{1E91A859-46F1-4D41-8758-C8B22BA8DE1F}">
      <dgm:prSet/>
      <dgm:spPr/>
      <dgm:t>
        <a:bodyPr/>
        <a:lstStyle/>
        <a:p>
          <a:endParaRPr lang="en-US"/>
        </a:p>
      </dgm:t>
    </dgm:pt>
    <dgm:pt modelId="{3B207A48-156F-BE4C-9270-DB3122B907B2}" type="sibTrans" cxnId="{1E91A859-46F1-4D41-8758-C8B22BA8DE1F}">
      <dgm:prSet/>
      <dgm:spPr/>
      <dgm:t>
        <a:bodyPr/>
        <a:lstStyle/>
        <a:p>
          <a:endParaRPr lang="en-US"/>
        </a:p>
      </dgm:t>
    </dgm:pt>
    <dgm:pt modelId="{B5A6692E-CACC-8A42-BFD0-5F68D517B739}">
      <dgm:prSet phldrT="[Text]" custT="1"/>
      <dgm:spPr/>
      <dgm:t>
        <a:bodyPr/>
        <a:lstStyle/>
        <a:p>
          <a:pPr algn="r"/>
          <a:r>
            <a:rPr lang="en-US" sz="1600" dirty="0" smtClean="0"/>
            <a:t>Reducing tillage</a:t>
          </a:r>
          <a:endParaRPr lang="en-US" sz="1600" dirty="0"/>
        </a:p>
      </dgm:t>
    </dgm:pt>
    <dgm:pt modelId="{138C2518-8273-0B41-93ED-21068BAB4193}" type="parTrans" cxnId="{364A70F6-B576-1444-A1BB-5793B8EAB940}">
      <dgm:prSet/>
      <dgm:spPr/>
      <dgm:t>
        <a:bodyPr/>
        <a:lstStyle/>
        <a:p>
          <a:endParaRPr lang="en-US"/>
        </a:p>
      </dgm:t>
    </dgm:pt>
    <dgm:pt modelId="{7FB81563-116D-F143-AEED-804C0EF73B7E}" type="sibTrans" cxnId="{364A70F6-B576-1444-A1BB-5793B8EAB940}">
      <dgm:prSet/>
      <dgm:spPr/>
      <dgm:t>
        <a:bodyPr/>
        <a:lstStyle/>
        <a:p>
          <a:endParaRPr lang="en-US"/>
        </a:p>
      </dgm:t>
    </dgm:pt>
    <dgm:pt modelId="{E09B2E98-D0A7-BD41-B54D-612F4EA7D6C0}">
      <dgm:prSet phldrT="[Text]"/>
      <dgm:spPr/>
      <dgm:t>
        <a:bodyPr/>
        <a:lstStyle/>
        <a:p>
          <a:r>
            <a:rPr lang="en-US" dirty="0" smtClean="0"/>
            <a:t>High organic matter</a:t>
          </a:r>
          <a:endParaRPr lang="en-US" dirty="0"/>
        </a:p>
      </dgm:t>
    </dgm:pt>
    <dgm:pt modelId="{36AB6997-B8C0-5243-84A3-97AFFDFA57C4}" type="parTrans" cxnId="{6761A4CB-582F-6E46-94FC-74438F07B1F3}">
      <dgm:prSet/>
      <dgm:spPr/>
      <dgm:t>
        <a:bodyPr/>
        <a:lstStyle/>
        <a:p>
          <a:endParaRPr lang="en-US"/>
        </a:p>
      </dgm:t>
    </dgm:pt>
    <dgm:pt modelId="{32423197-2D56-064C-BCBF-9B22CBC196D7}" type="sibTrans" cxnId="{6761A4CB-582F-6E46-94FC-74438F07B1F3}">
      <dgm:prSet/>
      <dgm:spPr/>
      <dgm:t>
        <a:bodyPr/>
        <a:lstStyle/>
        <a:p>
          <a:endParaRPr lang="en-US"/>
        </a:p>
      </dgm:t>
    </dgm:pt>
    <dgm:pt modelId="{EEF097B7-222B-5542-BDC2-7D0A2C6C6F82}">
      <dgm:prSet phldrT="[Text]"/>
      <dgm:spPr/>
      <dgm:t>
        <a:bodyPr/>
        <a:lstStyle/>
        <a:p>
          <a:r>
            <a:rPr lang="en-US" dirty="0" smtClean="0"/>
            <a:t>Good drainage</a:t>
          </a:r>
          <a:endParaRPr lang="en-US" dirty="0"/>
        </a:p>
      </dgm:t>
    </dgm:pt>
    <dgm:pt modelId="{C7E4FD2D-64AB-9E43-B24C-1A472FFED49C}" type="parTrans" cxnId="{ED7678D5-C2B5-3E41-90AB-8C15EB728B4B}">
      <dgm:prSet/>
      <dgm:spPr/>
      <dgm:t>
        <a:bodyPr/>
        <a:lstStyle/>
        <a:p>
          <a:endParaRPr lang="en-US"/>
        </a:p>
      </dgm:t>
    </dgm:pt>
    <dgm:pt modelId="{E44E7853-039F-CB4B-9CF5-029E2C64BFD4}" type="sibTrans" cxnId="{ED7678D5-C2B5-3E41-90AB-8C15EB728B4B}">
      <dgm:prSet/>
      <dgm:spPr/>
      <dgm:t>
        <a:bodyPr/>
        <a:lstStyle/>
        <a:p>
          <a:endParaRPr lang="en-US"/>
        </a:p>
      </dgm:t>
    </dgm:pt>
    <dgm:pt modelId="{AD8FA37C-273A-F04D-BC98-2AB37F627808}">
      <dgm:prSet phldrT="[Text]"/>
      <dgm:spPr/>
      <dgm:t>
        <a:bodyPr/>
        <a:lstStyle/>
        <a:p>
          <a:r>
            <a:rPr lang="en-US" dirty="0" smtClean="0"/>
            <a:t>Low pH (high acidity)</a:t>
          </a:r>
          <a:endParaRPr lang="en-US" dirty="0"/>
        </a:p>
      </dgm:t>
    </dgm:pt>
    <dgm:pt modelId="{494565E7-A1CE-3546-8B1D-E9D2F392FBAE}" type="parTrans" cxnId="{FE16473E-4456-C64C-AC9F-A98ACEBAAF3D}">
      <dgm:prSet/>
      <dgm:spPr/>
      <dgm:t>
        <a:bodyPr/>
        <a:lstStyle/>
        <a:p>
          <a:endParaRPr lang="en-US"/>
        </a:p>
      </dgm:t>
    </dgm:pt>
    <dgm:pt modelId="{EED62B0E-1C3D-724B-BD88-DE8402CA680E}" type="sibTrans" cxnId="{FE16473E-4456-C64C-AC9F-A98ACEBAAF3D}">
      <dgm:prSet/>
      <dgm:spPr/>
      <dgm:t>
        <a:bodyPr/>
        <a:lstStyle/>
        <a:p>
          <a:endParaRPr lang="en-US"/>
        </a:p>
      </dgm:t>
    </dgm:pt>
    <dgm:pt modelId="{68AA60F2-863A-6440-ADFD-34E4B3662F95}">
      <dgm:prSet phldrT="[Text]"/>
      <dgm:spPr/>
      <dgm:t>
        <a:bodyPr/>
        <a:lstStyle/>
        <a:p>
          <a:r>
            <a:rPr lang="en-US" dirty="0" smtClean="0"/>
            <a:t>Leaching</a:t>
          </a:r>
          <a:endParaRPr lang="en-US" dirty="0"/>
        </a:p>
      </dgm:t>
    </dgm:pt>
    <dgm:pt modelId="{5A99C7FA-4845-6E4F-B4BE-4D41288B3629}" type="parTrans" cxnId="{6DB42000-F366-114F-B815-5F070F6F69FF}">
      <dgm:prSet/>
      <dgm:spPr/>
      <dgm:t>
        <a:bodyPr/>
        <a:lstStyle/>
        <a:p>
          <a:endParaRPr lang="en-US"/>
        </a:p>
      </dgm:t>
    </dgm:pt>
    <dgm:pt modelId="{20324E5D-A20B-F14C-B42A-8E7724B3C3B2}" type="sibTrans" cxnId="{6DB42000-F366-114F-B815-5F070F6F69FF}">
      <dgm:prSet/>
      <dgm:spPr/>
      <dgm:t>
        <a:bodyPr/>
        <a:lstStyle/>
        <a:p>
          <a:endParaRPr lang="en-US"/>
        </a:p>
      </dgm:t>
    </dgm:pt>
    <dgm:pt modelId="{6F185D28-5F44-AC40-81FF-D5AEBD11726A}">
      <dgm:prSet phldrT="[Text]" custT="1"/>
      <dgm:spPr/>
      <dgm:t>
        <a:bodyPr/>
        <a:lstStyle/>
        <a:p>
          <a:pPr algn="r"/>
          <a:r>
            <a:rPr lang="en-US" sz="1600" dirty="0" smtClean="0"/>
            <a:t>Caution with wet soils</a:t>
          </a:r>
          <a:endParaRPr lang="en-US" sz="1600" dirty="0"/>
        </a:p>
      </dgm:t>
    </dgm:pt>
    <dgm:pt modelId="{12A5A238-2EE6-F94C-A3C1-FCBC72403F47}" type="parTrans" cxnId="{1695603E-BF7C-7644-BCC9-598B16DE5B37}">
      <dgm:prSet/>
      <dgm:spPr/>
      <dgm:t>
        <a:bodyPr/>
        <a:lstStyle/>
        <a:p>
          <a:endParaRPr lang="en-US"/>
        </a:p>
      </dgm:t>
    </dgm:pt>
    <dgm:pt modelId="{D7146ACB-24DE-274C-BB0E-EE82436EF1F9}" type="sibTrans" cxnId="{1695603E-BF7C-7644-BCC9-598B16DE5B37}">
      <dgm:prSet/>
      <dgm:spPr/>
      <dgm:t>
        <a:bodyPr/>
        <a:lstStyle/>
        <a:p>
          <a:endParaRPr lang="en-US"/>
        </a:p>
      </dgm:t>
    </dgm:pt>
    <dgm:pt modelId="{9E9C35AF-BD6F-3843-A6B0-1512B3442EFC}">
      <dgm:prSet phldrT="[Text]" custT="1"/>
      <dgm:spPr/>
      <dgm:t>
        <a:bodyPr/>
        <a:lstStyle/>
        <a:p>
          <a:pPr algn="r"/>
          <a:r>
            <a:rPr lang="en-US" sz="1600" dirty="0" smtClean="0"/>
            <a:t>Compaction in new field:</a:t>
          </a:r>
          <a:endParaRPr lang="en-US" sz="1600" dirty="0"/>
        </a:p>
      </dgm:t>
    </dgm:pt>
    <dgm:pt modelId="{D9305A39-F798-964E-A541-107A65CE75FF}" type="parTrans" cxnId="{3C00CF88-8FED-6D49-9E02-3A798A660E07}">
      <dgm:prSet/>
      <dgm:spPr/>
      <dgm:t>
        <a:bodyPr/>
        <a:lstStyle/>
        <a:p>
          <a:endParaRPr lang="en-US"/>
        </a:p>
      </dgm:t>
    </dgm:pt>
    <dgm:pt modelId="{21EA6872-3547-EC4F-8DC2-4574EED63BD7}" type="sibTrans" cxnId="{3C00CF88-8FED-6D49-9E02-3A798A660E07}">
      <dgm:prSet/>
      <dgm:spPr/>
      <dgm:t>
        <a:bodyPr/>
        <a:lstStyle/>
        <a:p>
          <a:endParaRPr lang="en-US"/>
        </a:p>
      </dgm:t>
    </dgm:pt>
    <dgm:pt modelId="{22CFB8E1-3813-C943-9979-29A7C59FFCB6}">
      <dgm:prSet phldrT="[Text]" custT="1"/>
      <dgm:spPr/>
      <dgm:t>
        <a:bodyPr/>
        <a:lstStyle/>
        <a:p>
          <a:pPr algn="r"/>
          <a:r>
            <a:rPr lang="en-US" sz="1400" dirty="0" smtClean="0"/>
            <a:t>Cover crops and </a:t>
          </a:r>
          <a:r>
            <a:rPr lang="en-US" sz="1400" dirty="0" err="1" smtClean="0"/>
            <a:t>subsoiling</a:t>
          </a:r>
          <a:endParaRPr lang="en-US" sz="1400" dirty="0"/>
        </a:p>
      </dgm:t>
    </dgm:pt>
    <dgm:pt modelId="{EF907ADC-102A-8544-880A-E55EE7EB1E27}" type="parTrans" cxnId="{A49186DD-3119-034C-9264-5B17B0FF9ED6}">
      <dgm:prSet/>
      <dgm:spPr/>
      <dgm:t>
        <a:bodyPr/>
        <a:lstStyle/>
        <a:p>
          <a:endParaRPr lang="en-US"/>
        </a:p>
      </dgm:t>
    </dgm:pt>
    <dgm:pt modelId="{4B96DF16-5C99-B347-B717-856CD38AC9B6}" type="sibTrans" cxnId="{A49186DD-3119-034C-9264-5B17B0FF9ED6}">
      <dgm:prSet/>
      <dgm:spPr/>
      <dgm:t>
        <a:bodyPr/>
        <a:lstStyle/>
        <a:p>
          <a:endParaRPr lang="en-US"/>
        </a:p>
      </dgm:t>
    </dgm:pt>
    <dgm:pt modelId="{12064199-9C4C-7B45-B2D2-56DE196DFCCC}">
      <dgm:prSet phldrT="[Text]"/>
      <dgm:spPr/>
      <dgm:t>
        <a:bodyPr/>
        <a:lstStyle/>
        <a:p>
          <a:pPr algn="r"/>
          <a:r>
            <a:rPr lang="en-US" dirty="0" smtClean="0"/>
            <a:t>Organic Matter</a:t>
          </a:r>
          <a:endParaRPr lang="en-US" dirty="0"/>
        </a:p>
      </dgm:t>
    </dgm:pt>
    <dgm:pt modelId="{854F177D-17E9-C045-A3E1-893310FBF33D}" type="parTrans" cxnId="{6C7E7E4A-47E2-E744-87AE-9B2BD1786EDE}">
      <dgm:prSet/>
      <dgm:spPr/>
      <dgm:t>
        <a:bodyPr/>
        <a:lstStyle/>
        <a:p>
          <a:endParaRPr lang="en-US"/>
        </a:p>
      </dgm:t>
    </dgm:pt>
    <dgm:pt modelId="{5881E55A-BC10-AD42-92A9-30C409530A03}" type="sibTrans" cxnId="{6C7E7E4A-47E2-E744-87AE-9B2BD1786EDE}">
      <dgm:prSet/>
      <dgm:spPr/>
      <dgm:t>
        <a:bodyPr/>
        <a:lstStyle/>
        <a:p>
          <a:endParaRPr lang="en-US"/>
        </a:p>
      </dgm:t>
    </dgm:pt>
    <dgm:pt modelId="{1355EA4D-310E-7D4F-ABF8-BFD1CDAA6833}">
      <dgm:prSet phldrT="[Text]" custT="1"/>
      <dgm:spPr/>
      <dgm:t>
        <a:bodyPr/>
        <a:lstStyle/>
        <a:p>
          <a:pPr algn="r"/>
          <a:r>
            <a:rPr lang="en-US" sz="1600" dirty="0" smtClean="0"/>
            <a:t>Naturally high</a:t>
          </a:r>
          <a:endParaRPr lang="en-US" sz="1600" dirty="0"/>
        </a:p>
      </dgm:t>
    </dgm:pt>
    <dgm:pt modelId="{2B7A1FFC-53BA-6A49-B9E7-2D73F04BE46C}" type="parTrans" cxnId="{8FD06004-C5B7-C94B-B92F-7A92F83586C0}">
      <dgm:prSet/>
      <dgm:spPr/>
      <dgm:t>
        <a:bodyPr/>
        <a:lstStyle/>
        <a:p>
          <a:endParaRPr lang="en-US"/>
        </a:p>
      </dgm:t>
    </dgm:pt>
    <dgm:pt modelId="{5E79B478-032D-5945-90A4-A00E9300E53B}" type="sibTrans" cxnId="{8FD06004-C5B7-C94B-B92F-7A92F83586C0}">
      <dgm:prSet/>
      <dgm:spPr/>
      <dgm:t>
        <a:bodyPr/>
        <a:lstStyle/>
        <a:p>
          <a:endParaRPr lang="en-US"/>
        </a:p>
      </dgm:t>
    </dgm:pt>
    <dgm:pt modelId="{E0DADB91-9ADE-EA4E-86E8-CBF67627DD58}">
      <dgm:prSet phldrT="[Text]" custT="1"/>
      <dgm:spPr/>
      <dgm:t>
        <a:bodyPr/>
        <a:lstStyle/>
        <a:p>
          <a:pPr algn="r"/>
          <a:r>
            <a:rPr lang="en-US" sz="1600" dirty="0" smtClean="0"/>
            <a:t>Cover crops</a:t>
          </a:r>
          <a:endParaRPr lang="en-US" sz="1600" dirty="0"/>
        </a:p>
      </dgm:t>
    </dgm:pt>
    <dgm:pt modelId="{ADB21714-291C-8140-8C89-7633FEF1F512}" type="parTrans" cxnId="{B8C27D65-25B1-0444-BB34-33245D37ED7C}">
      <dgm:prSet/>
      <dgm:spPr/>
      <dgm:t>
        <a:bodyPr/>
        <a:lstStyle/>
        <a:p>
          <a:endParaRPr lang="en-US"/>
        </a:p>
      </dgm:t>
    </dgm:pt>
    <dgm:pt modelId="{382A1065-8D73-1B4E-935F-75BC62920A77}" type="sibTrans" cxnId="{B8C27D65-25B1-0444-BB34-33245D37ED7C}">
      <dgm:prSet/>
      <dgm:spPr/>
      <dgm:t>
        <a:bodyPr/>
        <a:lstStyle/>
        <a:p>
          <a:endParaRPr lang="en-US"/>
        </a:p>
      </dgm:t>
    </dgm:pt>
    <dgm:pt modelId="{DF24A77E-80E6-F948-B60F-7F8E49AA6202}">
      <dgm:prSet phldrT="[Text]" custT="1"/>
      <dgm:spPr/>
      <dgm:t>
        <a:bodyPr/>
        <a:lstStyle/>
        <a:p>
          <a:pPr algn="r"/>
          <a:r>
            <a:rPr lang="en-US" sz="1600" dirty="0" smtClean="0"/>
            <a:t>Weed and crop residue</a:t>
          </a:r>
          <a:endParaRPr lang="en-US" sz="1600" dirty="0"/>
        </a:p>
      </dgm:t>
    </dgm:pt>
    <dgm:pt modelId="{AC47C903-6986-7749-B349-BEC27D183A28}" type="parTrans" cxnId="{C2F9C63D-3AD4-B74A-A119-70F7A54DFA80}">
      <dgm:prSet/>
      <dgm:spPr/>
      <dgm:t>
        <a:bodyPr/>
        <a:lstStyle/>
        <a:p>
          <a:endParaRPr lang="en-US"/>
        </a:p>
      </dgm:t>
    </dgm:pt>
    <dgm:pt modelId="{81C57BC9-4200-4044-8394-E56977092E22}" type="sibTrans" cxnId="{C2F9C63D-3AD4-B74A-A119-70F7A54DFA80}">
      <dgm:prSet/>
      <dgm:spPr/>
      <dgm:t>
        <a:bodyPr/>
        <a:lstStyle/>
        <a:p>
          <a:endParaRPr lang="en-US"/>
        </a:p>
      </dgm:t>
    </dgm:pt>
    <dgm:pt modelId="{E2C56435-84C2-B941-AE75-DD309EC87EBB}">
      <dgm:prSet phldrT="[Text]"/>
      <dgm:spPr/>
      <dgm:t>
        <a:bodyPr/>
        <a:lstStyle/>
        <a:p>
          <a:pPr algn="r"/>
          <a:r>
            <a:rPr lang="en-US" dirty="0" smtClean="0"/>
            <a:t>Biology</a:t>
          </a:r>
          <a:endParaRPr lang="en-US" dirty="0"/>
        </a:p>
      </dgm:t>
    </dgm:pt>
    <dgm:pt modelId="{84297AF5-D91C-8845-8CFD-2844D32EC624}" type="parTrans" cxnId="{7A612160-142D-8444-A7C1-D841A0CF6713}">
      <dgm:prSet/>
      <dgm:spPr/>
      <dgm:t>
        <a:bodyPr/>
        <a:lstStyle/>
        <a:p>
          <a:endParaRPr lang="en-US"/>
        </a:p>
      </dgm:t>
    </dgm:pt>
    <dgm:pt modelId="{FAD1927E-4D33-F049-9DF1-4FA0F8AA86C8}" type="sibTrans" cxnId="{7A612160-142D-8444-A7C1-D841A0CF6713}">
      <dgm:prSet/>
      <dgm:spPr/>
      <dgm:t>
        <a:bodyPr/>
        <a:lstStyle/>
        <a:p>
          <a:endParaRPr lang="en-US"/>
        </a:p>
      </dgm:t>
    </dgm:pt>
    <dgm:pt modelId="{9DC6E12B-11A2-6E4A-A822-7FCEB40F190F}">
      <dgm:prSet phldrT="[Text]" custT="1"/>
      <dgm:spPr/>
      <dgm:t>
        <a:bodyPr/>
        <a:lstStyle/>
        <a:p>
          <a:pPr algn="r"/>
          <a:r>
            <a:rPr lang="en-US" sz="1600" dirty="0" smtClean="0"/>
            <a:t>2 year buildup on new soil</a:t>
          </a:r>
          <a:endParaRPr lang="en-US" sz="1600" dirty="0"/>
        </a:p>
      </dgm:t>
    </dgm:pt>
    <dgm:pt modelId="{CF93ACFB-082D-154E-B58E-CA5B8AAA03DD}" type="parTrans" cxnId="{2A723B0F-E7CF-7648-8914-BC79F3599640}">
      <dgm:prSet/>
      <dgm:spPr/>
      <dgm:t>
        <a:bodyPr/>
        <a:lstStyle/>
        <a:p>
          <a:endParaRPr lang="en-US"/>
        </a:p>
      </dgm:t>
    </dgm:pt>
    <dgm:pt modelId="{D5771C5E-8A54-E942-9AA4-C4D745DAD8E6}" type="sibTrans" cxnId="{2A723B0F-E7CF-7648-8914-BC79F3599640}">
      <dgm:prSet/>
      <dgm:spPr/>
      <dgm:t>
        <a:bodyPr/>
        <a:lstStyle/>
        <a:p>
          <a:endParaRPr lang="en-US"/>
        </a:p>
      </dgm:t>
    </dgm:pt>
    <dgm:pt modelId="{0348DC6C-5981-8A49-8291-CFB8B4ED05DC}">
      <dgm:prSet phldrT="[Text]" custT="1"/>
      <dgm:spPr/>
      <dgm:t>
        <a:bodyPr/>
        <a:lstStyle/>
        <a:p>
          <a:pPr algn="r"/>
          <a:r>
            <a:rPr lang="en-US" sz="1600" dirty="0" smtClean="0"/>
            <a:t>Push plantings later</a:t>
          </a:r>
          <a:endParaRPr lang="en-US" sz="1600" dirty="0"/>
        </a:p>
      </dgm:t>
    </dgm:pt>
    <dgm:pt modelId="{F902916B-0BE5-3D4E-AA77-7D7CC5E70BDA}" type="parTrans" cxnId="{1421EB68-EB0F-BB40-AE03-FD0A670F290E}">
      <dgm:prSet/>
      <dgm:spPr/>
      <dgm:t>
        <a:bodyPr/>
        <a:lstStyle/>
        <a:p>
          <a:endParaRPr lang="en-US"/>
        </a:p>
      </dgm:t>
    </dgm:pt>
    <dgm:pt modelId="{D715AF56-12E6-AD4C-B3FA-F3F5DE83AD1D}" type="sibTrans" cxnId="{1421EB68-EB0F-BB40-AE03-FD0A670F290E}">
      <dgm:prSet/>
      <dgm:spPr/>
      <dgm:t>
        <a:bodyPr/>
        <a:lstStyle/>
        <a:p>
          <a:endParaRPr lang="en-US"/>
        </a:p>
      </dgm:t>
    </dgm:pt>
    <dgm:pt modelId="{065F177D-581C-D94F-9C20-CD70AE307F4A}">
      <dgm:prSet phldrT="[Text]" custT="1"/>
      <dgm:spPr/>
      <dgm:t>
        <a:bodyPr/>
        <a:lstStyle/>
        <a:p>
          <a:pPr algn="r"/>
          <a:r>
            <a:rPr lang="en-US" sz="1600" dirty="0" smtClean="0"/>
            <a:t>Compost tea?</a:t>
          </a:r>
          <a:endParaRPr lang="en-US" sz="1600" dirty="0"/>
        </a:p>
      </dgm:t>
    </dgm:pt>
    <dgm:pt modelId="{08F44A10-D017-A343-A84F-EAF7FE6FF10B}" type="parTrans" cxnId="{4D481296-A049-C846-86EE-906367E9229B}">
      <dgm:prSet/>
      <dgm:spPr/>
      <dgm:t>
        <a:bodyPr/>
        <a:lstStyle/>
        <a:p>
          <a:endParaRPr lang="en-US"/>
        </a:p>
      </dgm:t>
    </dgm:pt>
    <dgm:pt modelId="{0E6D98EF-5C50-C840-9DB4-59CEB62DBED2}" type="sibTrans" cxnId="{4D481296-A049-C846-86EE-906367E9229B}">
      <dgm:prSet/>
      <dgm:spPr/>
      <dgm:t>
        <a:bodyPr/>
        <a:lstStyle/>
        <a:p>
          <a:endParaRPr lang="en-US"/>
        </a:p>
      </dgm:t>
    </dgm:pt>
    <dgm:pt modelId="{55CEF7FA-DDB1-8948-AF62-D72BCD720BA8}">
      <dgm:prSet phldrT="[Text]" custT="1"/>
      <dgm:spPr/>
      <dgm:t>
        <a:bodyPr/>
        <a:lstStyle/>
        <a:p>
          <a:pPr algn="r"/>
          <a:r>
            <a:rPr lang="en-US" sz="1600" dirty="0" smtClean="0"/>
            <a:t>Promote diversity</a:t>
          </a:r>
          <a:endParaRPr lang="en-US" sz="1600" dirty="0"/>
        </a:p>
      </dgm:t>
    </dgm:pt>
    <dgm:pt modelId="{B25C6E82-CECB-5344-A89E-12D521B2A874}" type="parTrans" cxnId="{A564FED1-4268-1A4D-8804-D5D92632B8D4}">
      <dgm:prSet/>
      <dgm:spPr/>
      <dgm:t>
        <a:bodyPr/>
        <a:lstStyle/>
        <a:p>
          <a:endParaRPr lang="en-US"/>
        </a:p>
      </dgm:t>
    </dgm:pt>
    <dgm:pt modelId="{12FA4966-B324-6348-8343-ACFBB7093F12}" type="sibTrans" cxnId="{A564FED1-4268-1A4D-8804-D5D92632B8D4}">
      <dgm:prSet/>
      <dgm:spPr/>
      <dgm:t>
        <a:bodyPr/>
        <a:lstStyle/>
        <a:p>
          <a:endParaRPr lang="en-US"/>
        </a:p>
      </dgm:t>
    </dgm:pt>
    <dgm:pt modelId="{72B192DB-E0F0-294E-BD63-DB9C14416D75}">
      <dgm:prSet phldrT="[Text]"/>
      <dgm:spPr/>
      <dgm:t>
        <a:bodyPr/>
        <a:lstStyle/>
        <a:p>
          <a:pPr algn="r"/>
          <a:r>
            <a:rPr lang="en-US" dirty="0" smtClean="0"/>
            <a:t>Nutrition</a:t>
          </a:r>
          <a:endParaRPr lang="en-US" dirty="0"/>
        </a:p>
      </dgm:t>
    </dgm:pt>
    <dgm:pt modelId="{31A89080-7AF3-574C-BF3A-EBEC89D624E6}" type="parTrans" cxnId="{2E0321B3-016F-BF4A-BE9E-D225016D7986}">
      <dgm:prSet/>
      <dgm:spPr/>
      <dgm:t>
        <a:bodyPr/>
        <a:lstStyle/>
        <a:p>
          <a:endParaRPr lang="en-US"/>
        </a:p>
      </dgm:t>
    </dgm:pt>
    <dgm:pt modelId="{48D510CF-1BDF-3540-B884-0CAC2AC2C13B}" type="sibTrans" cxnId="{2E0321B3-016F-BF4A-BE9E-D225016D7986}">
      <dgm:prSet/>
      <dgm:spPr/>
      <dgm:t>
        <a:bodyPr/>
        <a:lstStyle/>
        <a:p>
          <a:endParaRPr lang="en-US"/>
        </a:p>
      </dgm:t>
    </dgm:pt>
    <dgm:pt modelId="{D99FCC2C-F0BC-EB4D-814B-AC191F5C743D}">
      <dgm:prSet phldrT="[Text]" custT="1"/>
      <dgm:spPr/>
      <dgm:t>
        <a:bodyPr/>
        <a:lstStyle/>
        <a:p>
          <a:pPr algn="r"/>
          <a:r>
            <a:rPr lang="en-US" sz="1600" dirty="0" smtClean="0"/>
            <a:t>Cover Crop</a:t>
          </a:r>
          <a:endParaRPr lang="en-US" sz="1600" dirty="0"/>
        </a:p>
      </dgm:t>
    </dgm:pt>
    <dgm:pt modelId="{816BA104-DEC7-C343-91B7-954E28455EB7}" type="parTrans" cxnId="{5142563C-3EF7-D84E-A797-40C36685DB53}">
      <dgm:prSet/>
      <dgm:spPr/>
      <dgm:t>
        <a:bodyPr/>
        <a:lstStyle/>
        <a:p>
          <a:endParaRPr lang="en-US"/>
        </a:p>
      </dgm:t>
    </dgm:pt>
    <dgm:pt modelId="{F78D6305-5A56-8742-967B-7647A58DAA25}" type="sibTrans" cxnId="{5142563C-3EF7-D84E-A797-40C36685DB53}">
      <dgm:prSet/>
      <dgm:spPr/>
      <dgm:t>
        <a:bodyPr/>
        <a:lstStyle/>
        <a:p>
          <a:endParaRPr lang="en-US"/>
        </a:p>
      </dgm:t>
    </dgm:pt>
    <dgm:pt modelId="{22EF1131-7BC9-8C44-9C8F-9B9E022087A0}">
      <dgm:prSet phldrT="[Text]" custT="1"/>
      <dgm:spPr/>
      <dgm:t>
        <a:bodyPr/>
        <a:lstStyle/>
        <a:p>
          <a:pPr algn="r"/>
          <a:r>
            <a:rPr lang="en-US" sz="1600" dirty="0" smtClean="0"/>
            <a:t>Lime biannually (or so)</a:t>
          </a:r>
          <a:endParaRPr lang="en-US" sz="1600" dirty="0"/>
        </a:p>
      </dgm:t>
    </dgm:pt>
    <dgm:pt modelId="{D97F19A3-01C7-D540-96F5-8A00A8A45CFA}" type="parTrans" cxnId="{F0F37534-57A1-7848-9E06-281F293B432C}">
      <dgm:prSet/>
      <dgm:spPr/>
      <dgm:t>
        <a:bodyPr/>
        <a:lstStyle/>
        <a:p>
          <a:endParaRPr lang="en-US"/>
        </a:p>
      </dgm:t>
    </dgm:pt>
    <dgm:pt modelId="{F0E8B7CC-C41F-5F4D-AF53-ACC9808D925E}" type="sibTrans" cxnId="{F0F37534-57A1-7848-9E06-281F293B432C}">
      <dgm:prSet/>
      <dgm:spPr/>
      <dgm:t>
        <a:bodyPr/>
        <a:lstStyle/>
        <a:p>
          <a:endParaRPr lang="en-US"/>
        </a:p>
      </dgm:t>
    </dgm:pt>
    <dgm:pt modelId="{CA50B32E-B075-9F41-A28C-BAC05C89EE51}">
      <dgm:prSet phldrT="[Text]" custT="1"/>
      <dgm:spPr/>
      <dgm:t>
        <a:bodyPr/>
        <a:lstStyle/>
        <a:p>
          <a:pPr algn="r"/>
          <a:r>
            <a:rPr lang="en-US" sz="1600" dirty="0" smtClean="0"/>
            <a:t>Micronutrients (</a:t>
          </a:r>
          <a:r>
            <a:rPr lang="en-US" sz="1600" dirty="0" err="1" smtClean="0"/>
            <a:t>azomite</a:t>
          </a:r>
          <a:r>
            <a:rPr lang="en-US" sz="1600" dirty="0" smtClean="0"/>
            <a:t>)</a:t>
          </a:r>
          <a:endParaRPr lang="en-US" sz="1600" dirty="0"/>
        </a:p>
      </dgm:t>
    </dgm:pt>
    <dgm:pt modelId="{ADF01948-E923-D040-A959-7F1AA428CE52}" type="parTrans" cxnId="{D2DB1E94-14AE-EC47-9AC0-BB888031DA00}">
      <dgm:prSet/>
      <dgm:spPr/>
      <dgm:t>
        <a:bodyPr/>
        <a:lstStyle/>
        <a:p>
          <a:endParaRPr lang="en-US"/>
        </a:p>
      </dgm:t>
    </dgm:pt>
    <dgm:pt modelId="{D0E06E4F-DE3A-7F42-A6FD-E06579F5E66E}" type="sibTrans" cxnId="{D2DB1E94-14AE-EC47-9AC0-BB888031DA00}">
      <dgm:prSet/>
      <dgm:spPr/>
      <dgm:t>
        <a:bodyPr/>
        <a:lstStyle/>
        <a:p>
          <a:endParaRPr lang="en-US"/>
        </a:p>
      </dgm:t>
    </dgm:pt>
    <dgm:pt modelId="{EB3B63FB-1878-B54E-ADBD-3626CCC75592}">
      <dgm:prSet phldrT="[Text]" custT="1"/>
      <dgm:spPr/>
      <dgm:t>
        <a:bodyPr/>
        <a:lstStyle/>
        <a:p>
          <a:pPr algn="r"/>
          <a:r>
            <a:rPr lang="en-US" sz="1600" dirty="0" smtClean="0"/>
            <a:t>Feather Meal and Fish Bone</a:t>
          </a:r>
          <a:endParaRPr lang="en-US" sz="1600" dirty="0"/>
        </a:p>
      </dgm:t>
    </dgm:pt>
    <dgm:pt modelId="{66496FD9-AC5A-2F42-949D-58E163FBE0D2}" type="parTrans" cxnId="{48A1ED4A-3662-2344-8799-5ACDCD148987}">
      <dgm:prSet/>
      <dgm:spPr/>
      <dgm:t>
        <a:bodyPr/>
        <a:lstStyle/>
        <a:p>
          <a:endParaRPr lang="en-US"/>
        </a:p>
      </dgm:t>
    </dgm:pt>
    <dgm:pt modelId="{BB9C3BE1-03E0-AE44-B377-209CBAC0A479}" type="sibTrans" cxnId="{48A1ED4A-3662-2344-8799-5ACDCD148987}">
      <dgm:prSet/>
      <dgm:spPr/>
      <dgm:t>
        <a:bodyPr/>
        <a:lstStyle/>
        <a:p>
          <a:endParaRPr lang="en-US"/>
        </a:p>
      </dgm:t>
    </dgm:pt>
    <dgm:pt modelId="{94BB8548-3173-BD44-B80C-63E39C035C8A}">
      <dgm:prSet phldrT="[Text]" custT="1"/>
      <dgm:spPr/>
      <dgm:t>
        <a:bodyPr/>
        <a:lstStyle/>
        <a:p>
          <a:pPr algn="r"/>
          <a:r>
            <a:rPr lang="en-US" sz="1600" dirty="0" smtClean="0"/>
            <a:t>Monitor</a:t>
          </a:r>
          <a:endParaRPr lang="en-US" sz="1600" dirty="0"/>
        </a:p>
      </dgm:t>
    </dgm:pt>
    <dgm:pt modelId="{39C7CCA6-B898-2346-9C5F-A3482E0BFF65}" type="parTrans" cxnId="{7D81ED5E-215A-A046-B68C-DF2B3278B17A}">
      <dgm:prSet/>
      <dgm:spPr/>
      <dgm:t>
        <a:bodyPr/>
        <a:lstStyle/>
        <a:p>
          <a:endParaRPr lang="en-US"/>
        </a:p>
      </dgm:t>
    </dgm:pt>
    <dgm:pt modelId="{69FD6755-77B0-EB4A-B171-1C8489EA8598}" type="sibTrans" cxnId="{7D81ED5E-215A-A046-B68C-DF2B3278B17A}">
      <dgm:prSet/>
      <dgm:spPr/>
      <dgm:t>
        <a:bodyPr/>
        <a:lstStyle/>
        <a:p>
          <a:endParaRPr lang="en-US"/>
        </a:p>
      </dgm:t>
    </dgm:pt>
    <dgm:pt modelId="{5AC4A322-6BD9-1340-B3DB-F79FFDF89423}" type="pres">
      <dgm:prSet presAssocID="{11E28BD5-7E85-0F49-85A3-6EAC03128C0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0BAEF07-043E-1247-AC5C-C971CBA155CF}" type="pres">
      <dgm:prSet presAssocID="{EE5276CB-8458-3541-87F4-92D750F41C18}" presName="horFlow" presStyleCnt="0"/>
      <dgm:spPr/>
      <dgm:t>
        <a:bodyPr/>
        <a:lstStyle/>
        <a:p>
          <a:endParaRPr lang="en-US"/>
        </a:p>
      </dgm:t>
    </dgm:pt>
    <dgm:pt modelId="{571C1076-4433-C34A-A215-A72A189D1177}" type="pres">
      <dgm:prSet presAssocID="{EE5276CB-8458-3541-87F4-92D750F41C18}" presName="bigChev" presStyleLbl="node1" presStyleIdx="0" presStyleCnt="5"/>
      <dgm:spPr/>
      <dgm:t>
        <a:bodyPr/>
        <a:lstStyle/>
        <a:p>
          <a:endParaRPr lang="en-US"/>
        </a:p>
      </dgm:t>
    </dgm:pt>
    <dgm:pt modelId="{6C50ABDC-CF07-EA4F-85F8-52C085742773}" type="pres">
      <dgm:prSet presAssocID="{36AB6997-B8C0-5243-84A3-97AFFDFA57C4}" presName="parTrans" presStyleCnt="0"/>
      <dgm:spPr/>
      <dgm:t>
        <a:bodyPr/>
        <a:lstStyle/>
        <a:p>
          <a:endParaRPr lang="en-US"/>
        </a:p>
      </dgm:t>
    </dgm:pt>
    <dgm:pt modelId="{561A065A-B0B6-6745-8AC7-E69DADD16A00}" type="pres">
      <dgm:prSet presAssocID="{E09B2E98-D0A7-BD41-B54D-612F4EA7D6C0}" presName="node" presStyleLbl="alignAccFollowNode1" presStyleIdx="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AEAFE-B9F5-8742-8E2E-EB6C0BA74B1C}" type="pres">
      <dgm:prSet presAssocID="{32423197-2D56-064C-BCBF-9B22CBC196D7}" presName="sibTrans" presStyleCnt="0"/>
      <dgm:spPr/>
      <dgm:t>
        <a:bodyPr/>
        <a:lstStyle/>
        <a:p>
          <a:endParaRPr lang="en-US"/>
        </a:p>
      </dgm:t>
    </dgm:pt>
    <dgm:pt modelId="{4A984DD3-80C2-7D48-BD81-C8D4D6D87D26}" type="pres">
      <dgm:prSet presAssocID="{EEF097B7-222B-5542-BDC2-7D0A2C6C6F82}" presName="node" presStyleLbl="alignAccFollowNode1" presStyleIdx="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E8AD0-CD82-344B-95D7-22859BAF5C2D}" type="pres">
      <dgm:prSet presAssocID="{E44E7853-039F-CB4B-9CF5-029E2C64BFD4}" presName="sibTrans" presStyleCnt="0"/>
      <dgm:spPr/>
      <dgm:t>
        <a:bodyPr/>
        <a:lstStyle/>
        <a:p>
          <a:endParaRPr lang="en-US"/>
        </a:p>
      </dgm:t>
    </dgm:pt>
    <dgm:pt modelId="{03B48585-2D95-B34A-9231-E0CB024311A1}" type="pres">
      <dgm:prSet presAssocID="{AD8FA37C-273A-F04D-BC98-2AB37F627808}" presName="node" presStyleLbl="alignAccFollowNode1" presStyleIdx="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F342C-378C-CB48-B605-7F869B15961D}" type="pres">
      <dgm:prSet presAssocID="{EED62B0E-1C3D-724B-BD88-DE8402CA680E}" presName="sibTrans" presStyleCnt="0"/>
      <dgm:spPr/>
      <dgm:t>
        <a:bodyPr/>
        <a:lstStyle/>
        <a:p>
          <a:endParaRPr lang="en-US"/>
        </a:p>
      </dgm:t>
    </dgm:pt>
    <dgm:pt modelId="{9AE3CA5F-FF38-2F4D-AA73-FAFE6BCFEA77}" type="pres">
      <dgm:prSet presAssocID="{68AA60F2-863A-6440-ADFD-34E4B3662F95}" presName="node" presStyleLbl="alignAccFollowNode1" presStyleIdx="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85DDC-141D-EA47-A351-BA2444159DB6}" type="pres">
      <dgm:prSet presAssocID="{EE5276CB-8458-3541-87F4-92D750F41C18}" presName="vSp" presStyleCnt="0"/>
      <dgm:spPr/>
      <dgm:t>
        <a:bodyPr/>
        <a:lstStyle/>
        <a:p>
          <a:endParaRPr lang="en-US"/>
        </a:p>
      </dgm:t>
    </dgm:pt>
    <dgm:pt modelId="{84457EF8-684F-7D48-87D6-1EFFC3C756B2}" type="pres">
      <dgm:prSet presAssocID="{C47C42AE-925C-A641-B741-6DB216F735CB}" presName="horFlow" presStyleCnt="0"/>
      <dgm:spPr/>
      <dgm:t>
        <a:bodyPr/>
        <a:lstStyle/>
        <a:p>
          <a:endParaRPr lang="en-US"/>
        </a:p>
      </dgm:t>
    </dgm:pt>
    <dgm:pt modelId="{EA1778E1-791F-FB4F-A5DF-EE8EC69618E9}" type="pres">
      <dgm:prSet presAssocID="{C47C42AE-925C-A641-B741-6DB216F735CB}" presName="bigChev" presStyleLbl="node1" presStyleIdx="1" presStyleCnt="5"/>
      <dgm:spPr/>
      <dgm:t>
        <a:bodyPr/>
        <a:lstStyle/>
        <a:p>
          <a:endParaRPr lang="en-US"/>
        </a:p>
      </dgm:t>
    </dgm:pt>
    <dgm:pt modelId="{1FD11F6B-58B2-3C42-A0EA-4A834588438A}" type="pres">
      <dgm:prSet presAssocID="{138C2518-8273-0B41-93ED-21068BAB4193}" presName="parTrans" presStyleCnt="0"/>
      <dgm:spPr/>
      <dgm:t>
        <a:bodyPr/>
        <a:lstStyle/>
        <a:p>
          <a:endParaRPr lang="en-US"/>
        </a:p>
      </dgm:t>
    </dgm:pt>
    <dgm:pt modelId="{7548F459-C5A2-3D42-B202-8F02BED85AA8}" type="pres">
      <dgm:prSet presAssocID="{B5A6692E-CACC-8A42-BFD0-5F68D517B739}" presName="node" presStyleLbl="alignAccFollowNode1" presStyleIdx="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80D68-480A-FE4C-94A4-C5FE5298C133}" type="pres">
      <dgm:prSet presAssocID="{7FB81563-116D-F143-AEED-804C0EF73B7E}" presName="sibTrans" presStyleCnt="0"/>
      <dgm:spPr/>
      <dgm:t>
        <a:bodyPr/>
        <a:lstStyle/>
        <a:p>
          <a:endParaRPr lang="en-US"/>
        </a:p>
      </dgm:t>
    </dgm:pt>
    <dgm:pt modelId="{411810D3-6074-5242-8BBB-082725F87039}" type="pres">
      <dgm:prSet presAssocID="{6F185D28-5F44-AC40-81FF-D5AEBD11726A}" presName="node" presStyleLbl="alignAccFollowNode1" presStyleIdx="5" presStyleCnt="19" custScaleX="1255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42D01A-B84A-504C-92E2-EE4AF20081D5}" type="pres">
      <dgm:prSet presAssocID="{D7146ACB-24DE-274C-BB0E-EE82436EF1F9}" presName="sibTrans" presStyleCnt="0"/>
      <dgm:spPr/>
      <dgm:t>
        <a:bodyPr/>
        <a:lstStyle/>
        <a:p>
          <a:endParaRPr lang="en-US"/>
        </a:p>
      </dgm:t>
    </dgm:pt>
    <dgm:pt modelId="{3A91A85F-BFD4-FA4B-8EAA-1DE214887C05}" type="pres">
      <dgm:prSet presAssocID="{9E9C35AF-BD6F-3843-A6B0-1512B3442EFC}" presName="node" presStyleLbl="alignAccFollowNode1" presStyleIdx="6" presStyleCnt="19" custScaleX="1612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0102D-9F5C-5346-A6EF-F01B1292CACD}" type="pres">
      <dgm:prSet presAssocID="{C47C42AE-925C-A641-B741-6DB216F735CB}" presName="vSp" presStyleCnt="0"/>
      <dgm:spPr/>
      <dgm:t>
        <a:bodyPr/>
        <a:lstStyle/>
        <a:p>
          <a:endParaRPr lang="en-US"/>
        </a:p>
      </dgm:t>
    </dgm:pt>
    <dgm:pt modelId="{47372939-68AC-9149-99DC-B3192CB5A168}" type="pres">
      <dgm:prSet presAssocID="{12064199-9C4C-7B45-B2D2-56DE196DFCCC}" presName="horFlow" presStyleCnt="0"/>
      <dgm:spPr/>
      <dgm:t>
        <a:bodyPr/>
        <a:lstStyle/>
        <a:p>
          <a:endParaRPr lang="en-US"/>
        </a:p>
      </dgm:t>
    </dgm:pt>
    <dgm:pt modelId="{0BEB4452-AABC-4841-A519-80EA8C89432A}" type="pres">
      <dgm:prSet presAssocID="{12064199-9C4C-7B45-B2D2-56DE196DFCCC}" presName="bigChev" presStyleLbl="node1" presStyleIdx="2" presStyleCnt="5"/>
      <dgm:spPr/>
      <dgm:t>
        <a:bodyPr/>
        <a:lstStyle/>
        <a:p>
          <a:endParaRPr lang="en-US"/>
        </a:p>
      </dgm:t>
    </dgm:pt>
    <dgm:pt modelId="{EAAA408E-FE87-7D43-B54C-54B0FDC61B1F}" type="pres">
      <dgm:prSet presAssocID="{2B7A1FFC-53BA-6A49-B9E7-2D73F04BE46C}" presName="parTrans" presStyleCnt="0"/>
      <dgm:spPr/>
      <dgm:t>
        <a:bodyPr/>
        <a:lstStyle/>
        <a:p>
          <a:endParaRPr lang="en-US"/>
        </a:p>
      </dgm:t>
    </dgm:pt>
    <dgm:pt modelId="{6A5F74F0-EC0D-E140-A984-C105C6E6844E}" type="pres">
      <dgm:prSet presAssocID="{1355EA4D-310E-7D4F-ABF8-BFD1CDAA6833}" presName="node" presStyleLbl="alignAccFollowNode1" presStyleIdx="7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27EE-3B38-8745-9B5D-E4523E82FFBB}" type="pres">
      <dgm:prSet presAssocID="{5E79B478-032D-5945-90A4-A00E9300E53B}" presName="sibTrans" presStyleCnt="0"/>
      <dgm:spPr/>
      <dgm:t>
        <a:bodyPr/>
        <a:lstStyle/>
        <a:p>
          <a:endParaRPr lang="en-US"/>
        </a:p>
      </dgm:t>
    </dgm:pt>
    <dgm:pt modelId="{DB943CB4-5BE0-ED41-865E-9AEEDC3D65BA}" type="pres">
      <dgm:prSet presAssocID="{E0DADB91-9ADE-EA4E-86E8-CBF67627DD58}" presName="node" presStyleLbl="alignAccFollowNode1" presStyleIdx="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38CBB-0C82-E343-B1A9-0E0F673E1AE1}" type="pres">
      <dgm:prSet presAssocID="{382A1065-8D73-1B4E-935F-75BC62920A77}" presName="sibTrans" presStyleCnt="0"/>
      <dgm:spPr/>
      <dgm:t>
        <a:bodyPr/>
        <a:lstStyle/>
        <a:p>
          <a:endParaRPr lang="en-US"/>
        </a:p>
      </dgm:t>
    </dgm:pt>
    <dgm:pt modelId="{66FE4925-E896-5A49-B36D-6C0D5D2E32BD}" type="pres">
      <dgm:prSet presAssocID="{DF24A77E-80E6-F948-B60F-7F8E49AA6202}" presName="node" presStyleLbl="alignAccFollowNode1" presStyleIdx="9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F0B72-4ADA-7D4B-A776-EDC95492D967}" type="pres">
      <dgm:prSet presAssocID="{81C57BC9-4200-4044-8394-E56977092E22}" presName="sibTrans" presStyleCnt="0"/>
      <dgm:spPr/>
      <dgm:t>
        <a:bodyPr/>
        <a:lstStyle/>
        <a:p>
          <a:endParaRPr lang="en-US"/>
        </a:p>
      </dgm:t>
    </dgm:pt>
    <dgm:pt modelId="{2F447293-CAF7-9A46-BA23-33BCADBF46C6}" type="pres">
      <dgm:prSet presAssocID="{94BB8548-3173-BD44-B80C-63E39C035C8A}" presName="node" presStyleLbl="alignAccFollowNode1" presStyleIdx="1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CFE3F-B9FC-F44A-A229-F7B950F5B4BB}" type="pres">
      <dgm:prSet presAssocID="{12064199-9C4C-7B45-B2D2-56DE196DFCCC}" presName="vSp" presStyleCnt="0"/>
      <dgm:spPr/>
      <dgm:t>
        <a:bodyPr/>
        <a:lstStyle/>
        <a:p>
          <a:endParaRPr lang="en-US"/>
        </a:p>
      </dgm:t>
    </dgm:pt>
    <dgm:pt modelId="{0D95AEBB-A64B-004F-8CF1-F58B774AE31E}" type="pres">
      <dgm:prSet presAssocID="{E2C56435-84C2-B941-AE75-DD309EC87EBB}" presName="horFlow" presStyleCnt="0"/>
      <dgm:spPr/>
      <dgm:t>
        <a:bodyPr/>
        <a:lstStyle/>
        <a:p>
          <a:endParaRPr lang="en-US"/>
        </a:p>
      </dgm:t>
    </dgm:pt>
    <dgm:pt modelId="{1D245E81-9BCF-9640-ACE3-6D31E9BA7A29}" type="pres">
      <dgm:prSet presAssocID="{E2C56435-84C2-B941-AE75-DD309EC87EBB}" presName="bigChev" presStyleLbl="node1" presStyleIdx="3" presStyleCnt="5"/>
      <dgm:spPr/>
      <dgm:t>
        <a:bodyPr/>
        <a:lstStyle/>
        <a:p>
          <a:endParaRPr lang="en-US"/>
        </a:p>
      </dgm:t>
    </dgm:pt>
    <dgm:pt modelId="{7687D14A-14AE-7E41-B913-527F04185F29}" type="pres">
      <dgm:prSet presAssocID="{CF93ACFB-082D-154E-B58E-CA5B8AAA03DD}" presName="parTrans" presStyleCnt="0"/>
      <dgm:spPr/>
      <dgm:t>
        <a:bodyPr/>
        <a:lstStyle/>
        <a:p>
          <a:endParaRPr lang="en-US"/>
        </a:p>
      </dgm:t>
    </dgm:pt>
    <dgm:pt modelId="{74DE0911-690C-154D-9065-75DF3E3B9C07}" type="pres">
      <dgm:prSet presAssocID="{9DC6E12B-11A2-6E4A-A822-7FCEB40F190F}" presName="node" presStyleLbl="alignAccFollowNode1" presStyleIdx="1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B3C8-B94C-6145-B94D-492C5E38F173}" type="pres">
      <dgm:prSet presAssocID="{D5771C5E-8A54-E942-9AA4-C4D745DAD8E6}" presName="sibTrans" presStyleCnt="0"/>
      <dgm:spPr/>
      <dgm:t>
        <a:bodyPr/>
        <a:lstStyle/>
        <a:p>
          <a:endParaRPr lang="en-US"/>
        </a:p>
      </dgm:t>
    </dgm:pt>
    <dgm:pt modelId="{008CBAC1-028B-9F40-8B7F-56AD1E537691}" type="pres">
      <dgm:prSet presAssocID="{0348DC6C-5981-8A49-8291-CFB8B4ED05DC}" presName="node" presStyleLbl="alignAccFollowNode1" presStyleIdx="1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BD3C7-EA89-8245-9D93-F32CD1A77DD6}" type="pres">
      <dgm:prSet presAssocID="{D715AF56-12E6-AD4C-B3FA-F3F5DE83AD1D}" presName="sibTrans" presStyleCnt="0"/>
      <dgm:spPr/>
      <dgm:t>
        <a:bodyPr/>
        <a:lstStyle/>
        <a:p>
          <a:endParaRPr lang="en-US"/>
        </a:p>
      </dgm:t>
    </dgm:pt>
    <dgm:pt modelId="{87DEAF23-9DAB-0C4D-958A-6EE8A13895CF}" type="pres">
      <dgm:prSet presAssocID="{065F177D-581C-D94F-9C20-CD70AE307F4A}" presName="node" presStyleLbl="alignAccFollowNode1" presStyleIdx="1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3AD12-6191-BC4E-9AE4-9060EF671F55}" type="pres">
      <dgm:prSet presAssocID="{0E6D98EF-5C50-C840-9DB4-59CEB62DBED2}" presName="sibTrans" presStyleCnt="0"/>
      <dgm:spPr/>
      <dgm:t>
        <a:bodyPr/>
        <a:lstStyle/>
        <a:p>
          <a:endParaRPr lang="en-US"/>
        </a:p>
      </dgm:t>
    </dgm:pt>
    <dgm:pt modelId="{929D02D1-AB80-724E-A9A0-630A4A40F33D}" type="pres">
      <dgm:prSet presAssocID="{55CEF7FA-DDB1-8948-AF62-D72BCD720BA8}" presName="node" presStyleLbl="alignAccFollowNode1" presStyleIdx="1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65E295-4708-594B-B351-CF7BC037591E}" type="pres">
      <dgm:prSet presAssocID="{E2C56435-84C2-B941-AE75-DD309EC87EBB}" presName="vSp" presStyleCnt="0"/>
      <dgm:spPr/>
      <dgm:t>
        <a:bodyPr/>
        <a:lstStyle/>
        <a:p>
          <a:endParaRPr lang="en-US"/>
        </a:p>
      </dgm:t>
    </dgm:pt>
    <dgm:pt modelId="{2938E5C6-D6E9-C946-BD18-843886F12F31}" type="pres">
      <dgm:prSet presAssocID="{72B192DB-E0F0-294E-BD63-DB9C14416D75}" presName="horFlow" presStyleCnt="0"/>
      <dgm:spPr/>
      <dgm:t>
        <a:bodyPr/>
        <a:lstStyle/>
        <a:p>
          <a:endParaRPr lang="en-US"/>
        </a:p>
      </dgm:t>
    </dgm:pt>
    <dgm:pt modelId="{23FD25E6-6B91-F348-8C2F-9CCB260C21D2}" type="pres">
      <dgm:prSet presAssocID="{72B192DB-E0F0-294E-BD63-DB9C14416D75}" presName="bigChev" presStyleLbl="node1" presStyleIdx="4" presStyleCnt="5"/>
      <dgm:spPr/>
      <dgm:t>
        <a:bodyPr/>
        <a:lstStyle/>
        <a:p>
          <a:endParaRPr lang="en-US"/>
        </a:p>
      </dgm:t>
    </dgm:pt>
    <dgm:pt modelId="{C0F460B1-3729-8147-9F35-FFD1292ED9D8}" type="pres">
      <dgm:prSet presAssocID="{816BA104-DEC7-C343-91B7-954E28455EB7}" presName="parTrans" presStyleCnt="0"/>
      <dgm:spPr/>
      <dgm:t>
        <a:bodyPr/>
        <a:lstStyle/>
        <a:p>
          <a:endParaRPr lang="en-US"/>
        </a:p>
      </dgm:t>
    </dgm:pt>
    <dgm:pt modelId="{FE9380EF-621F-AB4F-BA0D-A32AA30BD72C}" type="pres">
      <dgm:prSet presAssocID="{D99FCC2C-F0BC-EB4D-814B-AC191F5C743D}" presName="node" presStyleLbl="alignAccFollowNode1" presStyleIdx="15" presStyleCnt="19" custScaleX="74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B7449-C3FD-9D47-AB4C-72754AB3E7C0}" type="pres">
      <dgm:prSet presAssocID="{F78D6305-5A56-8742-967B-7647A58DAA25}" presName="sibTrans" presStyleCnt="0"/>
      <dgm:spPr/>
      <dgm:t>
        <a:bodyPr/>
        <a:lstStyle/>
        <a:p>
          <a:endParaRPr lang="en-US"/>
        </a:p>
      </dgm:t>
    </dgm:pt>
    <dgm:pt modelId="{24DDDBEB-A642-D140-8ED7-B41AD4D9E5D6}" type="pres">
      <dgm:prSet presAssocID="{22EF1131-7BC9-8C44-9C8F-9B9E022087A0}" presName="node" presStyleLbl="alignAccFollowNode1" presStyleIdx="16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94A53-6F73-E944-A68A-0951CBCCF2B2}" type="pres">
      <dgm:prSet presAssocID="{F0E8B7CC-C41F-5F4D-AF53-ACC9808D925E}" presName="sibTrans" presStyleCnt="0"/>
      <dgm:spPr/>
      <dgm:t>
        <a:bodyPr/>
        <a:lstStyle/>
        <a:p>
          <a:endParaRPr lang="en-US"/>
        </a:p>
      </dgm:t>
    </dgm:pt>
    <dgm:pt modelId="{4C298115-1A25-B647-939C-D3FCE816BA05}" type="pres">
      <dgm:prSet presAssocID="{CA50B32E-B075-9F41-A28C-BAC05C89EE51}" presName="node" presStyleLbl="alignAccFollowNode1" presStyleIdx="17" presStyleCnt="19" custScaleX="121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2B2DD-8E37-5D4E-B6A2-FBA175ABC3BC}" type="pres">
      <dgm:prSet presAssocID="{D0E06E4F-DE3A-7F42-A6FD-E06579F5E66E}" presName="sibTrans" presStyleCnt="0"/>
      <dgm:spPr/>
      <dgm:t>
        <a:bodyPr/>
        <a:lstStyle/>
        <a:p>
          <a:endParaRPr lang="en-US"/>
        </a:p>
      </dgm:t>
    </dgm:pt>
    <dgm:pt modelId="{2B1E22D8-98A1-5840-B317-5169B0A76FCB}" type="pres">
      <dgm:prSet presAssocID="{EB3B63FB-1878-B54E-ADBD-3626CCC75592}" presName="node" presStyleLbl="alignAccFollowNode1" presStyleIdx="1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2563C-3EF7-D84E-A797-40C36685DB53}" srcId="{72B192DB-E0F0-294E-BD63-DB9C14416D75}" destId="{D99FCC2C-F0BC-EB4D-814B-AC191F5C743D}" srcOrd="0" destOrd="0" parTransId="{816BA104-DEC7-C343-91B7-954E28455EB7}" sibTransId="{F78D6305-5A56-8742-967B-7647A58DAA25}"/>
    <dgm:cxn modelId="{7A612160-142D-8444-A7C1-D841A0CF6713}" srcId="{11E28BD5-7E85-0F49-85A3-6EAC03128C05}" destId="{E2C56435-84C2-B941-AE75-DD309EC87EBB}" srcOrd="3" destOrd="0" parTransId="{84297AF5-D91C-8845-8CFD-2844D32EC624}" sibTransId="{FAD1927E-4D33-F049-9DF1-4FA0F8AA86C8}"/>
    <dgm:cxn modelId="{9A00F241-A688-454E-869D-5E7CE5A6C41C}" type="presOf" srcId="{6F185D28-5F44-AC40-81FF-D5AEBD11726A}" destId="{411810D3-6074-5242-8BBB-082725F87039}" srcOrd="0" destOrd="0" presId="urn:microsoft.com/office/officeart/2005/8/layout/lProcess3"/>
    <dgm:cxn modelId="{F0F37534-57A1-7848-9E06-281F293B432C}" srcId="{72B192DB-E0F0-294E-BD63-DB9C14416D75}" destId="{22EF1131-7BC9-8C44-9C8F-9B9E022087A0}" srcOrd="1" destOrd="0" parTransId="{D97F19A3-01C7-D540-96F5-8A00A8A45CFA}" sibTransId="{F0E8B7CC-C41F-5F4D-AF53-ACC9808D925E}"/>
    <dgm:cxn modelId="{6DB42000-F366-114F-B815-5F070F6F69FF}" srcId="{EE5276CB-8458-3541-87F4-92D750F41C18}" destId="{68AA60F2-863A-6440-ADFD-34E4B3662F95}" srcOrd="3" destOrd="0" parTransId="{5A99C7FA-4845-6E4F-B4BE-4D41288B3629}" sibTransId="{20324E5D-A20B-F14C-B42A-8E7724B3C3B2}"/>
    <dgm:cxn modelId="{D50AEAD0-3632-0F48-91CE-8FBB8F7E860F}" type="presOf" srcId="{22EF1131-7BC9-8C44-9C8F-9B9E022087A0}" destId="{24DDDBEB-A642-D140-8ED7-B41AD4D9E5D6}" srcOrd="0" destOrd="0" presId="urn:microsoft.com/office/officeart/2005/8/layout/lProcess3"/>
    <dgm:cxn modelId="{1695603E-BF7C-7644-BCC9-598B16DE5B37}" srcId="{C47C42AE-925C-A641-B741-6DB216F735CB}" destId="{6F185D28-5F44-AC40-81FF-D5AEBD11726A}" srcOrd="1" destOrd="0" parTransId="{12A5A238-2EE6-F94C-A3C1-FCBC72403F47}" sibTransId="{D7146ACB-24DE-274C-BB0E-EE82436EF1F9}"/>
    <dgm:cxn modelId="{8FD06004-C5B7-C94B-B92F-7A92F83586C0}" srcId="{12064199-9C4C-7B45-B2D2-56DE196DFCCC}" destId="{1355EA4D-310E-7D4F-ABF8-BFD1CDAA6833}" srcOrd="0" destOrd="0" parTransId="{2B7A1FFC-53BA-6A49-B9E7-2D73F04BE46C}" sibTransId="{5E79B478-032D-5945-90A4-A00E9300E53B}"/>
    <dgm:cxn modelId="{B174CD88-D3E6-CE40-AC36-7325752CC69D}" type="presOf" srcId="{55CEF7FA-DDB1-8948-AF62-D72BCD720BA8}" destId="{929D02D1-AB80-724E-A9A0-630A4A40F33D}" srcOrd="0" destOrd="0" presId="urn:microsoft.com/office/officeart/2005/8/layout/lProcess3"/>
    <dgm:cxn modelId="{3C00CF88-8FED-6D49-9E02-3A798A660E07}" srcId="{C47C42AE-925C-A641-B741-6DB216F735CB}" destId="{9E9C35AF-BD6F-3843-A6B0-1512B3442EFC}" srcOrd="2" destOrd="0" parTransId="{D9305A39-F798-964E-A541-107A65CE75FF}" sibTransId="{21EA6872-3547-EC4F-8DC2-4574EED63BD7}"/>
    <dgm:cxn modelId="{A564FED1-4268-1A4D-8804-D5D92632B8D4}" srcId="{E2C56435-84C2-B941-AE75-DD309EC87EBB}" destId="{55CEF7FA-DDB1-8948-AF62-D72BCD720BA8}" srcOrd="3" destOrd="0" parTransId="{B25C6E82-CECB-5344-A89E-12D521B2A874}" sibTransId="{12FA4966-B324-6348-8343-ACFBB7093F12}"/>
    <dgm:cxn modelId="{8C2A7E0B-F487-D84F-A6A6-E163C391E417}" type="presOf" srcId="{1355EA4D-310E-7D4F-ABF8-BFD1CDAA6833}" destId="{6A5F74F0-EC0D-E140-A984-C105C6E6844E}" srcOrd="0" destOrd="0" presId="urn:microsoft.com/office/officeart/2005/8/layout/lProcess3"/>
    <dgm:cxn modelId="{ED7678D5-C2B5-3E41-90AB-8C15EB728B4B}" srcId="{EE5276CB-8458-3541-87F4-92D750F41C18}" destId="{EEF097B7-222B-5542-BDC2-7D0A2C6C6F82}" srcOrd="1" destOrd="0" parTransId="{C7E4FD2D-64AB-9E43-B24C-1A472FFED49C}" sibTransId="{E44E7853-039F-CB4B-9CF5-029E2C64BFD4}"/>
    <dgm:cxn modelId="{32946C5E-25BA-0747-A1A2-BD58B9AD77F7}" type="presOf" srcId="{E09B2E98-D0A7-BD41-B54D-612F4EA7D6C0}" destId="{561A065A-B0B6-6745-8AC7-E69DADD16A00}" srcOrd="0" destOrd="0" presId="urn:microsoft.com/office/officeart/2005/8/layout/lProcess3"/>
    <dgm:cxn modelId="{2A723B0F-E7CF-7648-8914-BC79F3599640}" srcId="{E2C56435-84C2-B941-AE75-DD309EC87EBB}" destId="{9DC6E12B-11A2-6E4A-A822-7FCEB40F190F}" srcOrd="0" destOrd="0" parTransId="{CF93ACFB-082D-154E-B58E-CA5B8AAA03DD}" sibTransId="{D5771C5E-8A54-E942-9AA4-C4D745DAD8E6}"/>
    <dgm:cxn modelId="{3AC17DC9-EE76-9646-AB4E-784E464BCC36}" type="presOf" srcId="{C47C42AE-925C-A641-B741-6DB216F735CB}" destId="{EA1778E1-791F-FB4F-A5DF-EE8EC69618E9}" srcOrd="0" destOrd="0" presId="urn:microsoft.com/office/officeart/2005/8/layout/lProcess3"/>
    <dgm:cxn modelId="{FE16473E-4456-C64C-AC9F-A98ACEBAAF3D}" srcId="{EE5276CB-8458-3541-87F4-92D750F41C18}" destId="{AD8FA37C-273A-F04D-BC98-2AB37F627808}" srcOrd="2" destOrd="0" parTransId="{494565E7-A1CE-3546-8B1D-E9D2F392FBAE}" sibTransId="{EED62B0E-1C3D-724B-BD88-DE8402CA680E}"/>
    <dgm:cxn modelId="{1CE8011D-271C-7F41-8F05-AA2E0BE2A990}" type="presOf" srcId="{11E28BD5-7E85-0F49-85A3-6EAC03128C05}" destId="{5AC4A322-6BD9-1340-B3DB-F79FFDF89423}" srcOrd="0" destOrd="0" presId="urn:microsoft.com/office/officeart/2005/8/layout/lProcess3"/>
    <dgm:cxn modelId="{3FEF48D6-24CB-4844-BD09-B768B8DE7C45}" type="presOf" srcId="{0348DC6C-5981-8A49-8291-CFB8B4ED05DC}" destId="{008CBAC1-028B-9F40-8B7F-56AD1E537691}" srcOrd="0" destOrd="0" presId="urn:microsoft.com/office/officeart/2005/8/layout/lProcess3"/>
    <dgm:cxn modelId="{6C7E7E4A-47E2-E744-87AE-9B2BD1786EDE}" srcId="{11E28BD5-7E85-0F49-85A3-6EAC03128C05}" destId="{12064199-9C4C-7B45-B2D2-56DE196DFCCC}" srcOrd="2" destOrd="0" parTransId="{854F177D-17E9-C045-A3E1-893310FBF33D}" sibTransId="{5881E55A-BC10-AD42-92A9-30C409530A03}"/>
    <dgm:cxn modelId="{50E86733-201A-8D49-B027-06BFA7247BA2}" type="presOf" srcId="{94BB8548-3173-BD44-B80C-63E39C035C8A}" destId="{2F447293-CAF7-9A46-BA23-33BCADBF46C6}" srcOrd="0" destOrd="0" presId="urn:microsoft.com/office/officeart/2005/8/layout/lProcess3"/>
    <dgm:cxn modelId="{CAEE4095-64CC-AC40-A4D7-67CAAEEF3CC5}" type="presOf" srcId="{EB3B63FB-1878-B54E-ADBD-3626CCC75592}" destId="{2B1E22D8-98A1-5840-B317-5169B0A76FCB}" srcOrd="0" destOrd="0" presId="urn:microsoft.com/office/officeart/2005/8/layout/lProcess3"/>
    <dgm:cxn modelId="{7D81ED5E-215A-A046-B68C-DF2B3278B17A}" srcId="{12064199-9C4C-7B45-B2D2-56DE196DFCCC}" destId="{94BB8548-3173-BD44-B80C-63E39C035C8A}" srcOrd="3" destOrd="0" parTransId="{39C7CCA6-B898-2346-9C5F-A3482E0BFF65}" sibTransId="{69FD6755-77B0-EB4A-B171-1C8489EA8598}"/>
    <dgm:cxn modelId="{364A70F6-B576-1444-A1BB-5793B8EAB940}" srcId="{C47C42AE-925C-A641-B741-6DB216F735CB}" destId="{B5A6692E-CACC-8A42-BFD0-5F68D517B739}" srcOrd="0" destOrd="0" parTransId="{138C2518-8273-0B41-93ED-21068BAB4193}" sibTransId="{7FB81563-116D-F143-AEED-804C0EF73B7E}"/>
    <dgm:cxn modelId="{B8C27D65-25B1-0444-BB34-33245D37ED7C}" srcId="{12064199-9C4C-7B45-B2D2-56DE196DFCCC}" destId="{E0DADB91-9ADE-EA4E-86E8-CBF67627DD58}" srcOrd="1" destOrd="0" parTransId="{ADB21714-291C-8140-8C89-7633FEF1F512}" sibTransId="{382A1065-8D73-1B4E-935F-75BC62920A77}"/>
    <dgm:cxn modelId="{38DF5F39-FF84-BA44-BC1B-6E3B537C11A8}" type="presOf" srcId="{CA50B32E-B075-9F41-A28C-BAC05C89EE51}" destId="{4C298115-1A25-B647-939C-D3FCE816BA05}" srcOrd="0" destOrd="0" presId="urn:microsoft.com/office/officeart/2005/8/layout/lProcess3"/>
    <dgm:cxn modelId="{92A0F0BD-0F24-B046-8553-C8D82FABB4ED}" type="presOf" srcId="{AD8FA37C-273A-F04D-BC98-2AB37F627808}" destId="{03B48585-2D95-B34A-9231-E0CB024311A1}" srcOrd="0" destOrd="0" presId="urn:microsoft.com/office/officeart/2005/8/layout/lProcess3"/>
    <dgm:cxn modelId="{53B36A82-64ED-124F-AD00-D5E0B8307A40}" srcId="{11E28BD5-7E85-0F49-85A3-6EAC03128C05}" destId="{EE5276CB-8458-3541-87F4-92D750F41C18}" srcOrd="0" destOrd="0" parTransId="{0B71A8BA-1DFF-9843-8F9E-AAAF72D9CFE0}" sibTransId="{91B8A8A8-6366-3D4F-A7CE-F3BF2B80EB97}"/>
    <dgm:cxn modelId="{69C6982B-3B62-F14D-97A5-F4283D6F537B}" type="presOf" srcId="{E2C56435-84C2-B941-AE75-DD309EC87EBB}" destId="{1D245E81-9BCF-9640-ACE3-6D31E9BA7A29}" srcOrd="0" destOrd="0" presId="urn:microsoft.com/office/officeart/2005/8/layout/lProcess3"/>
    <dgm:cxn modelId="{4D481296-A049-C846-86EE-906367E9229B}" srcId="{E2C56435-84C2-B941-AE75-DD309EC87EBB}" destId="{065F177D-581C-D94F-9C20-CD70AE307F4A}" srcOrd="2" destOrd="0" parTransId="{08F44A10-D017-A343-A84F-EAF7FE6FF10B}" sibTransId="{0E6D98EF-5C50-C840-9DB4-59CEB62DBED2}"/>
    <dgm:cxn modelId="{5E445899-A2E9-2346-AF58-FA0462382474}" type="presOf" srcId="{E0DADB91-9ADE-EA4E-86E8-CBF67627DD58}" destId="{DB943CB4-5BE0-ED41-865E-9AEEDC3D65BA}" srcOrd="0" destOrd="0" presId="urn:microsoft.com/office/officeart/2005/8/layout/lProcess3"/>
    <dgm:cxn modelId="{C2F9C63D-3AD4-B74A-A119-70F7A54DFA80}" srcId="{12064199-9C4C-7B45-B2D2-56DE196DFCCC}" destId="{DF24A77E-80E6-F948-B60F-7F8E49AA6202}" srcOrd="2" destOrd="0" parTransId="{AC47C903-6986-7749-B349-BEC27D183A28}" sibTransId="{81C57BC9-4200-4044-8394-E56977092E22}"/>
    <dgm:cxn modelId="{B258B0F3-9F79-8043-A028-1DA523054D1E}" type="presOf" srcId="{EEF097B7-222B-5542-BDC2-7D0A2C6C6F82}" destId="{4A984DD3-80C2-7D48-BD81-C8D4D6D87D26}" srcOrd="0" destOrd="0" presId="urn:microsoft.com/office/officeart/2005/8/layout/lProcess3"/>
    <dgm:cxn modelId="{02ADAABA-7EB7-BF42-968E-D9D5A5465AA8}" type="presOf" srcId="{12064199-9C4C-7B45-B2D2-56DE196DFCCC}" destId="{0BEB4452-AABC-4841-A519-80EA8C89432A}" srcOrd="0" destOrd="0" presId="urn:microsoft.com/office/officeart/2005/8/layout/lProcess3"/>
    <dgm:cxn modelId="{6761A4CB-582F-6E46-94FC-74438F07B1F3}" srcId="{EE5276CB-8458-3541-87F4-92D750F41C18}" destId="{E09B2E98-D0A7-BD41-B54D-612F4EA7D6C0}" srcOrd="0" destOrd="0" parTransId="{36AB6997-B8C0-5243-84A3-97AFFDFA57C4}" sibTransId="{32423197-2D56-064C-BCBF-9B22CBC196D7}"/>
    <dgm:cxn modelId="{3DDEB9FB-DCB3-7C4A-BF12-E67677276BA5}" type="presOf" srcId="{9DC6E12B-11A2-6E4A-A822-7FCEB40F190F}" destId="{74DE0911-690C-154D-9065-75DF3E3B9C07}" srcOrd="0" destOrd="0" presId="urn:microsoft.com/office/officeart/2005/8/layout/lProcess3"/>
    <dgm:cxn modelId="{553B433B-3C0A-BD4F-B44D-5927C44125DF}" type="presOf" srcId="{DF24A77E-80E6-F948-B60F-7F8E49AA6202}" destId="{66FE4925-E896-5A49-B36D-6C0D5D2E32BD}" srcOrd="0" destOrd="0" presId="urn:microsoft.com/office/officeart/2005/8/layout/lProcess3"/>
    <dgm:cxn modelId="{A49186DD-3119-034C-9264-5B17B0FF9ED6}" srcId="{9E9C35AF-BD6F-3843-A6B0-1512B3442EFC}" destId="{22CFB8E1-3813-C943-9979-29A7C59FFCB6}" srcOrd="0" destOrd="0" parTransId="{EF907ADC-102A-8544-880A-E55EE7EB1E27}" sibTransId="{4B96DF16-5C99-B347-B717-856CD38AC9B6}"/>
    <dgm:cxn modelId="{D2DB1E94-14AE-EC47-9AC0-BB888031DA00}" srcId="{72B192DB-E0F0-294E-BD63-DB9C14416D75}" destId="{CA50B32E-B075-9F41-A28C-BAC05C89EE51}" srcOrd="2" destOrd="0" parTransId="{ADF01948-E923-D040-A959-7F1AA428CE52}" sibTransId="{D0E06E4F-DE3A-7F42-A6FD-E06579F5E66E}"/>
    <dgm:cxn modelId="{06707385-93C7-AF47-881E-E557F477680C}" type="presOf" srcId="{D99FCC2C-F0BC-EB4D-814B-AC191F5C743D}" destId="{FE9380EF-621F-AB4F-BA0D-A32AA30BD72C}" srcOrd="0" destOrd="0" presId="urn:microsoft.com/office/officeart/2005/8/layout/lProcess3"/>
    <dgm:cxn modelId="{9CE3953C-6AC7-CA40-82F7-A208EBA51D4E}" type="presOf" srcId="{72B192DB-E0F0-294E-BD63-DB9C14416D75}" destId="{23FD25E6-6B91-F348-8C2F-9CCB260C21D2}" srcOrd="0" destOrd="0" presId="urn:microsoft.com/office/officeart/2005/8/layout/lProcess3"/>
    <dgm:cxn modelId="{A710A90E-D58D-C249-AF80-69550B802E1D}" type="presOf" srcId="{9E9C35AF-BD6F-3843-A6B0-1512B3442EFC}" destId="{3A91A85F-BFD4-FA4B-8EAA-1DE214887C05}" srcOrd="0" destOrd="0" presId="urn:microsoft.com/office/officeart/2005/8/layout/lProcess3"/>
    <dgm:cxn modelId="{1E91A859-46F1-4D41-8758-C8B22BA8DE1F}" srcId="{11E28BD5-7E85-0F49-85A3-6EAC03128C05}" destId="{C47C42AE-925C-A641-B741-6DB216F735CB}" srcOrd="1" destOrd="0" parTransId="{FCA076F8-91A8-3646-8261-F53ECE3023BD}" sibTransId="{3B207A48-156F-BE4C-9270-DB3122B907B2}"/>
    <dgm:cxn modelId="{3693EF81-F857-A545-B320-35EA4F83218F}" type="presOf" srcId="{68AA60F2-863A-6440-ADFD-34E4B3662F95}" destId="{9AE3CA5F-FF38-2F4D-AA73-FAFE6BCFEA77}" srcOrd="0" destOrd="0" presId="urn:microsoft.com/office/officeart/2005/8/layout/lProcess3"/>
    <dgm:cxn modelId="{1421EB68-EB0F-BB40-AE03-FD0A670F290E}" srcId="{E2C56435-84C2-B941-AE75-DD309EC87EBB}" destId="{0348DC6C-5981-8A49-8291-CFB8B4ED05DC}" srcOrd="1" destOrd="0" parTransId="{F902916B-0BE5-3D4E-AA77-7D7CC5E70BDA}" sibTransId="{D715AF56-12E6-AD4C-B3FA-F3F5DE83AD1D}"/>
    <dgm:cxn modelId="{468B359E-293C-A04C-A968-C6810C4813E9}" type="presOf" srcId="{22CFB8E1-3813-C943-9979-29A7C59FFCB6}" destId="{3A91A85F-BFD4-FA4B-8EAA-1DE214887C05}" srcOrd="0" destOrd="1" presId="urn:microsoft.com/office/officeart/2005/8/layout/lProcess3"/>
    <dgm:cxn modelId="{7405DB7B-640A-BB46-BE1F-AA9D40475BF3}" type="presOf" srcId="{065F177D-581C-D94F-9C20-CD70AE307F4A}" destId="{87DEAF23-9DAB-0C4D-958A-6EE8A13895CF}" srcOrd="0" destOrd="0" presId="urn:microsoft.com/office/officeart/2005/8/layout/lProcess3"/>
    <dgm:cxn modelId="{DEB53234-6791-C045-A9BF-681DF585DB36}" type="presOf" srcId="{EE5276CB-8458-3541-87F4-92D750F41C18}" destId="{571C1076-4433-C34A-A215-A72A189D1177}" srcOrd="0" destOrd="0" presId="urn:microsoft.com/office/officeart/2005/8/layout/lProcess3"/>
    <dgm:cxn modelId="{48A1ED4A-3662-2344-8799-5ACDCD148987}" srcId="{72B192DB-E0F0-294E-BD63-DB9C14416D75}" destId="{EB3B63FB-1878-B54E-ADBD-3626CCC75592}" srcOrd="3" destOrd="0" parTransId="{66496FD9-AC5A-2F42-949D-58E163FBE0D2}" sibTransId="{BB9C3BE1-03E0-AE44-B377-209CBAC0A479}"/>
    <dgm:cxn modelId="{2E0321B3-016F-BF4A-BE9E-D225016D7986}" srcId="{11E28BD5-7E85-0F49-85A3-6EAC03128C05}" destId="{72B192DB-E0F0-294E-BD63-DB9C14416D75}" srcOrd="4" destOrd="0" parTransId="{31A89080-7AF3-574C-BF3A-EBEC89D624E6}" sibTransId="{48D510CF-1BDF-3540-B884-0CAC2AC2C13B}"/>
    <dgm:cxn modelId="{AEA007EB-13EC-C848-B1A1-F6958191C5E7}" type="presOf" srcId="{B5A6692E-CACC-8A42-BFD0-5F68D517B739}" destId="{7548F459-C5A2-3D42-B202-8F02BED85AA8}" srcOrd="0" destOrd="0" presId="urn:microsoft.com/office/officeart/2005/8/layout/lProcess3"/>
    <dgm:cxn modelId="{B9FA412D-A11E-5B43-8805-8DD65DEC5CCD}" type="presParOf" srcId="{5AC4A322-6BD9-1340-B3DB-F79FFDF89423}" destId="{50BAEF07-043E-1247-AC5C-C971CBA155CF}" srcOrd="0" destOrd="0" presId="urn:microsoft.com/office/officeart/2005/8/layout/lProcess3"/>
    <dgm:cxn modelId="{498C01E4-A186-994B-9A9C-45DD29A4ADF5}" type="presParOf" srcId="{50BAEF07-043E-1247-AC5C-C971CBA155CF}" destId="{571C1076-4433-C34A-A215-A72A189D1177}" srcOrd="0" destOrd="0" presId="urn:microsoft.com/office/officeart/2005/8/layout/lProcess3"/>
    <dgm:cxn modelId="{8F16FB6E-F8F0-114B-9B9F-B893328B0E6C}" type="presParOf" srcId="{50BAEF07-043E-1247-AC5C-C971CBA155CF}" destId="{6C50ABDC-CF07-EA4F-85F8-52C085742773}" srcOrd="1" destOrd="0" presId="urn:microsoft.com/office/officeart/2005/8/layout/lProcess3"/>
    <dgm:cxn modelId="{2E2DC73D-AB8E-DD49-ACE6-6F483FFAA7EF}" type="presParOf" srcId="{50BAEF07-043E-1247-AC5C-C971CBA155CF}" destId="{561A065A-B0B6-6745-8AC7-E69DADD16A00}" srcOrd="2" destOrd="0" presId="urn:microsoft.com/office/officeart/2005/8/layout/lProcess3"/>
    <dgm:cxn modelId="{FB301D01-BFEE-4F45-B42E-15CA5938AE50}" type="presParOf" srcId="{50BAEF07-043E-1247-AC5C-C971CBA155CF}" destId="{04AAEAFE-B9F5-8742-8E2E-EB6C0BA74B1C}" srcOrd="3" destOrd="0" presId="urn:microsoft.com/office/officeart/2005/8/layout/lProcess3"/>
    <dgm:cxn modelId="{3C2048AA-5E36-EC4E-80BE-1543F233EB78}" type="presParOf" srcId="{50BAEF07-043E-1247-AC5C-C971CBA155CF}" destId="{4A984DD3-80C2-7D48-BD81-C8D4D6D87D26}" srcOrd="4" destOrd="0" presId="urn:microsoft.com/office/officeart/2005/8/layout/lProcess3"/>
    <dgm:cxn modelId="{DE132728-DAA5-BA4D-A214-045185DA3560}" type="presParOf" srcId="{50BAEF07-043E-1247-AC5C-C971CBA155CF}" destId="{F88E8AD0-CD82-344B-95D7-22859BAF5C2D}" srcOrd="5" destOrd="0" presId="urn:microsoft.com/office/officeart/2005/8/layout/lProcess3"/>
    <dgm:cxn modelId="{F0A50C15-7117-474C-BF57-26DFBC1FA9F5}" type="presParOf" srcId="{50BAEF07-043E-1247-AC5C-C971CBA155CF}" destId="{03B48585-2D95-B34A-9231-E0CB024311A1}" srcOrd="6" destOrd="0" presId="urn:microsoft.com/office/officeart/2005/8/layout/lProcess3"/>
    <dgm:cxn modelId="{F9C534C7-0A91-E446-A903-3100E046F9D9}" type="presParOf" srcId="{50BAEF07-043E-1247-AC5C-C971CBA155CF}" destId="{E63F342C-378C-CB48-B605-7F869B15961D}" srcOrd="7" destOrd="0" presId="urn:microsoft.com/office/officeart/2005/8/layout/lProcess3"/>
    <dgm:cxn modelId="{975228B4-B0CA-C144-A1C8-F5EC38B3F71D}" type="presParOf" srcId="{50BAEF07-043E-1247-AC5C-C971CBA155CF}" destId="{9AE3CA5F-FF38-2F4D-AA73-FAFE6BCFEA77}" srcOrd="8" destOrd="0" presId="urn:microsoft.com/office/officeart/2005/8/layout/lProcess3"/>
    <dgm:cxn modelId="{18E8565D-5D2A-7F4C-AAC6-6BFCDC380DD9}" type="presParOf" srcId="{5AC4A322-6BD9-1340-B3DB-F79FFDF89423}" destId="{D2985DDC-141D-EA47-A351-BA2444159DB6}" srcOrd="1" destOrd="0" presId="urn:microsoft.com/office/officeart/2005/8/layout/lProcess3"/>
    <dgm:cxn modelId="{073A990F-2914-2043-BF99-9976FF7A1477}" type="presParOf" srcId="{5AC4A322-6BD9-1340-B3DB-F79FFDF89423}" destId="{84457EF8-684F-7D48-87D6-1EFFC3C756B2}" srcOrd="2" destOrd="0" presId="urn:microsoft.com/office/officeart/2005/8/layout/lProcess3"/>
    <dgm:cxn modelId="{96315794-2BD3-994E-B3E9-D854E43689EA}" type="presParOf" srcId="{84457EF8-684F-7D48-87D6-1EFFC3C756B2}" destId="{EA1778E1-791F-FB4F-A5DF-EE8EC69618E9}" srcOrd="0" destOrd="0" presId="urn:microsoft.com/office/officeart/2005/8/layout/lProcess3"/>
    <dgm:cxn modelId="{05E68698-47E7-8948-86DF-D4005C8FC4F9}" type="presParOf" srcId="{84457EF8-684F-7D48-87D6-1EFFC3C756B2}" destId="{1FD11F6B-58B2-3C42-A0EA-4A834588438A}" srcOrd="1" destOrd="0" presId="urn:microsoft.com/office/officeart/2005/8/layout/lProcess3"/>
    <dgm:cxn modelId="{57BC23DC-FEDD-2447-9915-678EE40B22A8}" type="presParOf" srcId="{84457EF8-684F-7D48-87D6-1EFFC3C756B2}" destId="{7548F459-C5A2-3D42-B202-8F02BED85AA8}" srcOrd="2" destOrd="0" presId="urn:microsoft.com/office/officeart/2005/8/layout/lProcess3"/>
    <dgm:cxn modelId="{B2DD0E84-65D5-844B-903F-D5B73464D17C}" type="presParOf" srcId="{84457EF8-684F-7D48-87D6-1EFFC3C756B2}" destId="{94980D68-480A-FE4C-94A4-C5FE5298C133}" srcOrd="3" destOrd="0" presId="urn:microsoft.com/office/officeart/2005/8/layout/lProcess3"/>
    <dgm:cxn modelId="{548AB2F3-FF1C-FC45-8E88-D933B9DE825E}" type="presParOf" srcId="{84457EF8-684F-7D48-87D6-1EFFC3C756B2}" destId="{411810D3-6074-5242-8BBB-082725F87039}" srcOrd="4" destOrd="0" presId="urn:microsoft.com/office/officeart/2005/8/layout/lProcess3"/>
    <dgm:cxn modelId="{530A269C-125F-284A-BAC9-580F9839A29A}" type="presParOf" srcId="{84457EF8-684F-7D48-87D6-1EFFC3C756B2}" destId="{D142D01A-B84A-504C-92E2-EE4AF20081D5}" srcOrd="5" destOrd="0" presId="urn:microsoft.com/office/officeart/2005/8/layout/lProcess3"/>
    <dgm:cxn modelId="{1C1BEC7B-2541-CA41-BAE3-107A6A9DE8EC}" type="presParOf" srcId="{84457EF8-684F-7D48-87D6-1EFFC3C756B2}" destId="{3A91A85F-BFD4-FA4B-8EAA-1DE214887C05}" srcOrd="6" destOrd="0" presId="urn:microsoft.com/office/officeart/2005/8/layout/lProcess3"/>
    <dgm:cxn modelId="{235517C1-461D-2D41-861C-35B573FC0CBA}" type="presParOf" srcId="{5AC4A322-6BD9-1340-B3DB-F79FFDF89423}" destId="{27B0102D-9F5C-5346-A6EF-F01B1292CACD}" srcOrd="3" destOrd="0" presId="urn:microsoft.com/office/officeart/2005/8/layout/lProcess3"/>
    <dgm:cxn modelId="{2730FC1A-3E9E-034E-8877-639F25798F86}" type="presParOf" srcId="{5AC4A322-6BD9-1340-B3DB-F79FFDF89423}" destId="{47372939-68AC-9149-99DC-B3192CB5A168}" srcOrd="4" destOrd="0" presId="urn:microsoft.com/office/officeart/2005/8/layout/lProcess3"/>
    <dgm:cxn modelId="{E82F4818-DAA5-6D4D-BA66-76E18C96B9A7}" type="presParOf" srcId="{47372939-68AC-9149-99DC-B3192CB5A168}" destId="{0BEB4452-AABC-4841-A519-80EA8C89432A}" srcOrd="0" destOrd="0" presId="urn:microsoft.com/office/officeart/2005/8/layout/lProcess3"/>
    <dgm:cxn modelId="{8F4A963E-D58C-7B4D-891C-3D56B8EE3FCA}" type="presParOf" srcId="{47372939-68AC-9149-99DC-B3192CB5A168}" destId="{EAAA408E-FE87-7D43-B54C-54B0FDC61B1F}" srcOrd="1" destOrd="0" presId="urn:microsoft.com/office/officeart/2005/8/layout/lProcess3"/>
    <dgm:cxn modelId="{A28D06C2-E280-0944-A4A5-4D4A20B09123}" type="presParOf" srcId="{47372939-68AC-9149-99DC-B3192CB5A168}" destId="{6A5F74F0-EC0D-E140-A984-C105C6E6844E}" srcOrd="2" destOrd="0" presId="urn:microsoft.com/office/officeart/2005/8/layout/lProcess3"/>
    <dgm:cxn modelId="{23659A36-2212-CE43-B7A7-7A3B993D6E08}" type="presParOf" srcId="{47372939-68AC-9149-99DC-B3192CB5A168}" destId="{6DC927EE-3B38-8745-9B5D-E4523E82FFBB}" srcOrd="3" destOrd="0" presId="urn:microsoft.com/office/officeart/2005/8/layout/lProcess3"/>
    <dgm:cxn modelId="{916AEB0A-E435-C94C-A8F5-7AA6A944D112}" type="presParOf" srcId="{47372939-68AC-9149-99DC-B3192CB5A168}" destId="{DB943CB4-5BE0-ED41-865E-9AEEDC3D65BA}" srcOrd="4" destOrd="0" presId="urn:microsoft.com/office/officeart/2005/8/layout/lProcess3"/>
    <dgm:cxn modelId="{596DEEE6-42B9-6C49-B21A-E85D7F3BE113}" type="presParOf" srcId="{47372939-68AC-9149-99DC-B3192CB5A168}" destId="{79938CBB-0C82-E343-B1A9-0E0F673E1AE1}" srcOrd="5" destOrd="0" presId="urn:microsoft.com/office/officeart/2005/8/layout/lProcess3"/>
    <dgm:cxn modelId="{EC80BEF6-3C73-2D49-B659-384F80C0770C}" type="presParOf" srcId="{47372939-68AC-9149-99DC-B3192CB5A168}" destId="{66FE4925-E896-5A49-B36D-6C0D5D2E32BD}" srcOrd="6" destOrd="0" presId="urn:microsoft.com/office/officeart/2005/8/layout/lProcess3"/>
    <dgm:cxn modelId="{C7FF7BD7-0BD8-5042-9E2A-4F82CB919246}" type="presParOf" srcId="{47372939-68AC-9149-99DC-B3192CB5A168}" destId="{ED4F0B72-4ADA-7D4B-A776-EDC95492D967}" srcOrd="7" destOrd="0" presId="urn:microsoft.com/office/officeart/2005/8/layout/lProcess3"/>
    <dgm:cxn modelId="{C002B047-232A-F14D-96C4-980F11D84B28}" type="presParOf" srcId="{47372939-68AC-9149-99DC-B3192CB5A168}" destId="{2F447293-CAF7-9A46-BA23-33BCADBF46C6}" srcOrd="8" destOrd="0" presId="urn:microsoft.com/office/officeart/2005/8/layout/lProcess3"/>
    <dgm:cxn modelId="{0174B773-5C4C-B84E-AED3-8F9BD58813CC}" type="presParOf" srcId="{5AC4A322-6BD9-1340-B3DB-F79FFDF89423}" destId="{9E4CFE3F-B9FC-F44A-A229-F7B950F5B4BB}" srcOrd="5" destOrd="0" presId="urn:microsoft.com/office/officeart/2005/8/layout/lProcess3"/>
    <dgm:cxn modelId="{3B104894-8439-6F4B-8D38-B02C5C3EC313}" type="presParOf" srcId="{5AC4A322-6BD9-1340-B3DB-F79FFDF89423}" destId="{0D95AEBB-A64B-004F-8CF1-F58B774AE31E}" srcOrd="6" destOrd="0" presId="urn:microsoft.com/office/officeart/2005/8/layout/lProcess3"/>
    <dgm:cxn modelId="{3974BB90-A50C-6D47-A112-2FE6E734F08A}" type="presParOf" srcId="{0D95AEBB-A64B-004F-8CF1-F58B774AE31E}" destId="{1D245E81-9BCF-9640-ACE3-6D31E9BA7A29}" srcOrd="0" destOrd="0" presId="urn:microsoft.com/office/officeart/2005/8/layout/lProcess3"/>
    <dgm:cxn modelId="{380AC7CE-4F6A-3440-A3EF-C4321373DE4C}" type="presParOf" srcId="{0D95AEBB-A64B-004F-8CF1-F58B774AE31E}" destId="{7687D14A-14AE-7E41-B913-527F04185F29}" srcOrd="1" destOrd="0" presId="urn:microsoft.com/office/officeart/2005/8/layout/lProcess3"/>
    <dgm:cxn modelId="{8423F957-2CCC-FA44-B3CB-AEDED7A364DA}" type="presParOf" srcId="{0D95AEBB-A64B-004F-8CF1-F58B774AE31E}" destId="{74DE0911-690C-154D-9065-75DF3E3B9C07}" srcOrd="2" destOrd="0" presId="urn:microsoft.com/office/officeart/2005/8/layout/lProcess3"/>
    <dgm:cxn modelId="{3B9EE2A3-C3FC-BE4A-B92B-3134C0DA099D}" type="presParOf" srcId="{0D95AEBB-A64B-004F-8CF1-F58B774AE31E}" destId="{ABE1B3C8-B94C-6145-B94D-492C5E38F173}" srcOrd="3" destOrd="0" presId="urn:microsoft.com/office/officeart/2005/8/layout/lProcess3"/>
    <dgm:cxn modelId="{433F8E2A-1188-EF41-B257-C314DB33ED99}" type="presParOf" srcId="{0D95AEBB-A64B-004F-8CF1-F58B774AE31E}" destId="{008CBAC1-028B-9F40-8B7F-56AD1E537691}" srcOrd="4" destOrd="0" presId="urn:microsoft.com/office/officeart/2005/8/layout/lProcess3"/>
    <dgm:cxn modelId="{5BFB5BA4-BF79-9146-A83C-F9A8EF89F5DA}" type="presParOf" srcId="{0D95AEBB-A64B-004F-8CF1-F58B774AE31E}" destId="{5A0BD3C7-EA89-8245-9D93-F32CD1A77DD6}" srcOrd="5" destOrd="0" presId="urn:microsoft.com/office/officeart/2005/8/layout/lProcess3"/>
    <dgm:cxn modelId="{AF15A6E4-EBA2-2842-B31A-E66429A3D31A}" type="presParOf" srcId="{0D95AEBB-A64B-004F-8CF1-F58B774AE31E}" destId="{87DEAF23-9DAB-0C4D-958A-6EE8A13895CF}" srcOrd="6" destOrd="0" presId="urn:microsoft.com/office/officeart/2005/8/layout/lProcess3"/>
    <dgm:cxn modelId="{25BD9A59-A063-0A4D-A4B9-A1606BB2187E}" type="presParOf" srcId="{0D95AEBB-A64B-004F-8CF1-F58B774AE31E}" destId="{8193AD12-6191-BC4E-9AE4-9060EF671F55}" srcOrd="7" destOrd="0" presId="urn:microsoft.com/office/officeart/2005/8/layout/lProcess3"/>
    <dgm:cxn modelId="{C79D3B1C-C485-C244-A969-8691E0203C44}" type="presParOf" srcId="{0D95AEBB-A64B-004F-8CF1-F58B774AE31E}" destId="{929D02D1-AB80-724E-A9A0-630A4A40F33D}" srcOrd="8" destOrd="0" presId="urn:microsoft.com/office/officeart/2005/8/layout/lProcess3"/>
    <dgm:cxn modelId="{6F73A1FF-223A-4940-BDCA-4F94CBD15861}" type="presParOf" srcId="{5AC4A322-6BD9-1340-B3DB-F79FFDF89423}" destId="{FC65E295-4708-594B-B351-CF7BC037591E}" srcOrd="7" destOrd="0" presId="urn:microsoft.com/office/officeart/2005/8/layout/lProcess3"/>
    <dgm:cxn modelId="{F4F7EC11-107E-6D4F-952F-94B474812F2B}" type="presParOf" srcId="{5AC4A322-6BD9-1340-B3DB-F79FFDF89423}" destId="{2938E5C6-D6E9-C946-BD18-843886F12F31}" srcOrd="8" destOrd="0" presId="urn:microsoft.com/office/officeart/2005/8/layout/lProcess3"/>
    <dgm:cxn modelId="{479A4A48-818F-3845-8E3A-E82CC6704BED}" type="presParOf" srcId="{2938E5C6-D6E9-C946-BD18-843886F12F31}" destId="{23FD25E6-6B91-F348-8C2F-9CCB260C21D2}" srcOrd="0" destOrd="0" presId="urn:microsoft.com/office/officeart/2005/8/layout/lProcess3"/>
    <dgm:cxn modelId="{362D7D48-3DBC-EB45-8BC8-95409B52DCED}" type="presParOf" srcId="{2938E5C6-D6E9-C946-BD18-843886F12F31}" destId="{C0F460B1-3729-8147-9F35-FFD1292ED9D8}" srcOrd="1" destOrd="0" presId="urn:microsoft.com/office/officeart/2005/8/layout/lProcess3"/>
    <dgm:cxn modelId="{945F5650-2255-DF4A-ADAF-25FE2872CA06}" type="presParOf" srcId="{2938E5C6-D6E9-C946-BD18-843886F12F31}" destId="{FE9380EF-621F-AB4F-BA0D-A32AA30BD72C}" srcOrd="2" destOrd="0" presId="urn:microsoft.com/office/officeart/2005/8/layout/lProcess3"/>
    <dgm:cxn modelId="{EAEBF0C3-A9F8-9545-9D66-0F2B56F5C910}" type="presParOf" srcId="{2938E5C6-D6E9-C946-BD18-843886F12F31}" destId="{141B7449-C3FD-9D47-AB4C-72754AB3E7C0}" srcOrd="3" destOrd="0" presId="urn:microsoft.com/office/officeart/2005/8/layout/lProcess3"/>
    <dgm:cxn modelId="{97321B9C-D836-794F-BB59-773CC1275273}" type="presParOf" srcId="{2938E5C6-D6E9-C946-BD18-843886F12F31}" destId="{24DDDBEB-A642-D140-8ED7-B41AD4D9E5D6}" srcOrd="4" destOrd="0" presId="urn:microsoft.com/office/officeart/2005/8/layout/lProcess3"/>
    <dgm:cxn modelId="{DF32C112-0A2C-7D4A-98FD-62DA54E529E0}" type="presParOf" srcId="{2938E5C6-D6E9-C946-BD18-843886F12F31}" destId="{7C794A53-6F73-E944-A68A-0951CBCCF2B2}" srcOrd="5" destOrd="0" presId="urn:microsoft.com/office/officeart/2005/8/layout/lProcess3"/>
    <dgm:cxn modelId="{74A24700-116F-1D48-8D5E-812851BB6FA2}" type="presParOf" srcId="{2938E5C6-D6E9-C946-BD18-843886F12F31}" destId="{4C298115-1A25-B647-939C-D3FCE816BA05}" srcOrd="6" destOrd="0" presId="urn:microsoft.com/office/officeart/2005/8/layout/lProcess3"/>
    <dgm:cxn modelId="{BCCFBE3C-5DDE-D840-9C0A-385E8CE2D731}" type="presParOf" srcId="{2938E5C6-D6E9-C946-BD18-843886F12F31}" destId="{C1B2B2DD-8E37-5D4E-B6A2-FBA175ABC3BC}" srcOrd="7" destOrd="0" presId="urn:microsoft.com/office/officeart/2005/8/layout/lProcess3"/>
    <dgm:cxn modelId="{71879389-919D-B34C-B7F7-6EFDC6BD19FB}" type="presParOf" srcId="{2938E5C6-D6E9-C946-BD18-843886F12F31}" destId="{2B1E22D8-98A1-5840-B317-5169B0A76FCB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467347-5D53-104D-96D1-A5E840587AC9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3A2A3-339C-6B43-B395-198AEFD5399E}">
      <dgm:prSet custT="1"/>
      <dgm:spPr/>
      <dgm:t>
        <a:bodyPr/>
        <a:lstStyle/>
        <a:p>
          <a:pPr rtl="0"/>
          <a:r>
            <a:rPr lang="en-US" sz="1600" b="1" dirty="0" smtClean="0"/>
            <a:t>Aeration</a:t>
          </a:r>
          <a:endParaRPr lang="en-US" sz="1600" b="1" dirty="0"/>
        </a:p>
      </dgm:t>
    </dgm:pt>
    <dgm:pt modelId="{068337FD-5C2E-A149-A150-1BF4D7C9926E}" type="parTrans" cxnId="{A3FE1886-183F-9E40-A418-BB60405A2B5D}">
      <dgm:prSet/>
      <dgm:spPr/>
      <dgm:t>
        <a:bodyPr/>
        <a:lstStyle/>
        <a:p>
          <a:endParaRPr lang="en-US"/>
        </a:p>
      </dgm:t>
    </dgm:pt>
    <dgm:pt modelId="{FD868088-66F9-FA4E-BFA5-C75E875075D0}" type="sibTrans" cxnId="{A3FE1886-183F-9E40-A418-BB60405A2B5D}">
      <dgm:prSet/>
      <dgm:spPr/>
      <dgm:t>
        <a:bodyPr/>
        <a:lstStyle/>
        <a:p>
          <a:endParaRPr lang="en-US"/>
        </a:p>
      </dgm:t>
    </dgm:pt>
    <dgm:pt modelId="{4E89581F-8682-2442-BACB-30925E047054}">
      <dgm:prSet custT="1"/>
      <dgm:spPr/>
      <dgm:t>
        <a:bodyPr/>
        <a:lstStyle/>
        <a:p>
          <a:r>
            <a:rPr lang="en-US" sz="1600" b="1" dirty="0" smtClean="0"/>
            <a:t>Drainage</a:t>
          </a:r>
          <a:endParaRPr lang="en-US" sz="1600" b="1" dirty="0" smtClean="0"/>
        </a:p>
      </dgm:t>
    </dgm:pt>
    <dgm:pt modelId="{9EA56A5D-A295-C14C-97B1-06AD3F84ACDA}" type="parTrans" cxnId="{5F93CB33-8C67-9249-A18B-01B9E327982F}">
      <dgm:prSet/>
      <dgm:spPr/>
      <dgm:t>
        <a:bodyPr/>
        <a:lstStyle/>
        <a:p>
          <a:endParaRPr lang="en-US"/>
        </a:p>
      </dgm:t>
    </dgm:pt>
    <dgm:pt modelId="{351A005F-CB8C-D44B-9120-387152F104DD}" type="sibTrans" cxnId="{5F93CB33-8C67-9249-A18B-01B9E327982F}">
      <dgm:prSet/>
      <dgm:spPr/>
      <dgm:t>
        <a:bodyPr/>
        <a:lstStyle/>
        <a:p>
          <a:endParaRPr lang="en-US"/>
        </a:p>
      </dgm:t>
    </dgm:pt>
    <dgm:pt modelId="{FE733929-E718-DA4C-8BDB-4B0884309379}">
      <dgm:prSet custT="1"/>
      <dgm:spPr/>
      <dgm:t>
        <a:bodyPr/>
        <a:lstStyle/>
        <a:p>
          <a:r>
            <a:rPr lang="en-US" sz="1600" b="1" dirty="0" smtClean="0"/>
            <a:t>Water Retention</a:t>
          </a:r>
          <a:endParaRPr lang="en-US" sz="1600" b="1" dirty="0" smtClean="0"/>
        </a:p>
      </dgm:t>
    </dgm:pt>
    <dgm:pt modelId="{D5D68A28-C562-C941-BDA7-75FC0FD8373E}" type="parTrans" cxnId="{15CB3356-A4FC-A34C-B833-F17D81DADABF}">
      <dgm:prSet/>
      <dgm:spPr/>
      <dgm:t>
        <a:bodyPr/>
        <a:lstStyle/>
        <a:p>
          <a:endParaRPr lang="en-US"/>
        </a:p>
      </dgm:t>
    </dgm:pt>
    <dgm:pt modelId="{0E51BF5F-5DB4-EA41-B3FC-11319B0ECAF8}" type="sibTrans" cxnId="{15CB3356-A4FC-A34C-B833-F17D81DADABF}">
      <dgm:prSet/>
      <dgm:spPr/>
      <dgm:t>
        <a:bodyPr/>
        <a:lstStyle/>
        <a:p>
          <a:endParaRPr lang="en-US"/>
        </a:p>
      </dgm:t>
    </dgm:pt>
    <dgm:pt modelId="{AB5428C6-0FED-514F-826D-A81C0B58CD15}">
      <dgm:prSet custT="1"/>
      <dgm:spPr/>
      <dgm:t>
        <a:bodyPr/>
        <a:lstStyle/>
        <a:p>
          <a:r>
            <a:rPr lang="en-US" sz="1600" b="1" dirty="0" smtClean="0"/>
            <a:t>Aggregation</a:t>
          </a:r>
          <a:endParaRPr lang="en-US" sz="1600" b="1" dirty="0" smtClean="0"/>
        </a:p>
      </dgm:t>
    </dgm:pt>
    <dgm:pt modelId="{9FD503A0-4670-324D-A757-007F25A73620}" type="parTrans" cxnId="{A5BCD948-415C-A04F-B04F-8EB599B99964}">
      <dgm:prSet/>
      <dgm:spPr/>
      <dgm:t>
        <a:bodyPr/>
        <a:lstStyle/>
        <a:p>
          <a:endParaRPr lang="en-US"/>
        </a:p>
      </dgm:t>
    </dgm:pt>
    <dgm:pt modelId="{6EFD762A-2A34-1B48-87B3-030DB9D02D19}" type="sibTrans" cxnId="{A5BCD948-415C-A04F-B04F-8EB599B99964}">
      <dgm:prSet/>
      <dgm:spPr/>
      <dgm:t>
        <a:bodyPr/>
        <a:lstStyle/>
        <a:p>
          <a:endParaRPr lang="en-US"/>
        </a:p>
      </dgm:t>
    </dgm:pt>
    <dgm:pt modelId="{94FCF39F-BBBE-B149-AA74-A038BE2FF5CE}">
      <dgm:prSet custT="1"/>
      <dgm:spPr/>
      <dgm:t>
        <a:bodyPr/>
        <a:lstStyle/>
        <a:p>
          <a:r>
            <a:rPr lang="en-US" sz="1600" b="1" dirty="0" smtClean="0"/>
            <a:t>Decompression</a:t>
          </a:r>
          <a:endParaRPr lang="en-US" sz="1600" b="1" dirty="0" smtClean="0"/>
        </a:p>
      </dgm:t>
    </dgm:pt>
    <dgm:pt modelId="{D7F6D467-4D1E-FF4D-993F-39A972DE4DD6}" type="parTrans" cxnId="{B10407FF-6558-5A40-AEF9-D9D1BB2B1B86}">
      <dgm:prSet/>
      <dgm:spPr/>
      <dgm:t>
        <a:bodyPr/>
        <a:lstStyle/>
        <a:p>
          <a:endParaRPr lang="en-US"/>
        </a:p>
      </dgm:t>
    </dgm:pt>
    <dgm:pt modelId="{C3E3EE5A-1586-E649-9252-2C897EE03EF5}" type="sibTrans" cxnId="{B10407FF-6558-5A40-AEF9-D9D1BB2B1B86}">
      <dgm:prSet/>
      <dgm:spPr/>
      <dgm:t>
        <a:bodyPr/>
        <a:lstStyle/>
        <a:p>
          <a:endParaRPr lang="en-US"/>
        </a:p>
      </dgm:t>
    </dgm:pt>
    <dgm:pt modelId="{311C8B5B-3A35-684A-9FE5-60FB5503C185}">
      <dgm:prSet custT="1"/>
      <dgm:spPr/>
      <dgm:t>
        <a:bodyPr/>
        <a:lstStyle/>
        <a:p>
          <a:pPr rtl="0"/>
          <a:r>
            <a:rPr lang="en-US" sz="1600" dirty="0" smtClean="0"/>
            <a:t>Tillage</a:t>
          </a:r>
          <a:endParaRPr lang="en-US" sz="1600" dirty="0"/>
        </a:p>
      </dgm:t>
    </dgm:pt>
    <dgm:pt modelId="{D8AB92F6-9C0E-6E4E-80F5-45DBC0B19386}" type="parTrans" cxnId="{978CC187-D8F2-6843-80B2-432A009F4049}">
      <dgm:prSet/>
      <dgm:spPr/>
      <dgm:t>
        <a:bodyPr/>
        <a:lstStyle/>
        <a:p>
          <a:endParaRPr lang="en-US"/>
        </a:p>
      </dgm:t>
    </dgm:pt>
    <dgm:pt modelId="{0EE0C26F-B86F-FB48-A2BA-F7F9C616DF2D}" type="sibTrans" cxnId="{978CC187-D8F2-6843-80B2-432A009F4049}">
      <dgm:prSet/>
      <dgm:spPr/>
      <dgm:t>
        <a:bodyPr/>
        <a:lstStyle/>
        <a:p>
          <a:endParaRPr lang="en-US"/>
        </a:p>
      </dgm:t>
    </dgm:pt>
    <dgm:pt modelId="{23D5F03B-8022-824B-B481-1A819711DBCA}">
      <dgm:prSet custT="1"/>
      <dgm:spPr/>
      <dgm:t>
        <a:bodyPr/>
        <a:lstStyle/>
        <a:p>
          <a:pPr rtl="0"/>
          <a:r>
            <a:rPr lang="en-US" sz="1600" dirty="0" err="1" smtClean="0"/>
            <a:t>Subsoiling</a:t>
          </a:r>
          <a:endParaRPr lang="en-US" sz="1600" dirty="0"/>
        </a:p>
      </dgm:t>
    </dgm:pt>
    <dgm:pt modelId="{DB96449E-64F9-3A41-A3E4-52E5742F6BBA}" type="parTrans" cxnId="{D164E763-BB94-804C-BCA4-81B9EFFD81F7}">
      <dgm:prSet/>
      <dgm:spPr/>
      <dgm:t>
        <a:bodyPr/>
        <a:lstStyle/>
        <a:p>
          <a:endParaRPr lang="en-US"/>
        </a:p>
      </dgm:t>
    </dgm:pt>
    <dgm:pt modelId="{C2338C2F-9BF2-B94C-9E8F-32FEF3ABA4E1}" type="sibTrans" cxnId="{D164E763-BB94-804C-BCA4-81B9EFFD81F7}">
      <dgm:prSet/>
      <dgm:spPr/>
      <dgm:t>
        <a:bodyPr/>
        <a:lstStyle/>
        <a:p>
          <a:endParaRPr lang="en-US"/>
        </a:p>
      </dgm:t>
    </dgm:pt>
    <dgm:pt modelId="{CAD2A65E-4682-2748-96A2-29AA5DFA03C9}">
      <dgm:prSet custT="1"/>
      <dgm:spPr/>
      <dgm:t>
        <a:bodyPr/>
        <a:lstStyle/>
        <a:p>
          <a:pPr rtl="0"/>
          <a:r>
            <a:rPr lang="en-US" sz="1600" dirty="0" err="1" smtClean="0"/>
            <a:t>Broadfork</a:t>
          </a:r>
          <a:endParaRPr lang="en-US" sz="1600" dirty="0"/>
        </a:p>
      </dgm:t>
    </dgm:pt>
    <dgm:pt modelId="{61B1182F-D235-D04A-A751-EABC7012CDEC}" type="parTrans" cxnId="{AA5E795B-0EEC-AB4B-9907-5FD05403DB81}">
      <dgm:prSet/>
      <dgm:spPr/>
      <dgm:t>
        <a:bodyPr/>
        <a:lstStyle/>
        <a:p>
          <a:endParaRPr lang="en-US"/>
        </a:p>
      </dgm:t>
    </dgm:pt>
    <dgm:pt modelId="{E66D7E05-B551-674F-B379-F6582862800C}" type="sibTrans" cxnId="{AA5E795B-0EEC-AB4B-9907-5FD05403DB81}">
      <dgm:prSet/>
      <dgm:spPr/>
      <dgm:t>
        <a:bodyPr/>
        <a:lstStyle/>
        <a:p>
          <a:endParaRPr lang="en-US"/>
        </a:p>
      </dgm:t>
    </dgm:pt>
    <dgm:pt modelId="{A3D00A46-572D-D543-9A94-3837E1B2A94C}">
      <dgm:prSet custT="1"/>
      <dgm:spPr/>
      <dgm:t>
        <a:bodyPr/>
        <a:lstStyle/>
        <a:p>
          <a:r>
            <a:rPr lang="en-US" sz="1600" smtClean="0"/>
            <a:t>Organic Matter</a:t>
          </a:r>
          <a:endParaRPr lang="en-US" sz="1600" dirty="0" smtClean="0"/>
        </a:p>
      </dgm:t>
    </dgm:pt>
    <dgm:pt modelId="{AE0D34A1-858A-634D-A4F7-FF2951DF7B97}" type="parTrans" cxnId="{CE25A7A3-9171-0649-AFA7-2560AA5036AB}">
      <dgm:prSet/>
      <dgm:spPr/>
      <dgm:t>
        <a:bodyPr/>
        <a:lstStyle/>
        <a:p>
          <a:endParaRPr lang="en-US"/>
        </a:p>
      </dgm:t>
    </dgm:pt>
    <dgm:pt modelId="{231F544A-D781-324D-B37B-3CDEB2170A09}" type="sibTrans" cxnId="{CE25A7A3-9171-0649-AFA7-2560AA5036AB}">
      <dgm:prSet/>
      <dgm:spPr/>
      <dgm:t>
        <a:bodyPr/>
        <a:lstStyle/>
        <a:p>
          <a:endParaRPr lang="en-US"/>
        </a:p>
      </dgm:t>
    </dgm:pt>
    <dgm:pt modelId="{54908A62-8946-4549-807B-02964A440C9E}">
      <dgm:prSet custT="1"/>
      <dgm:spPr/>
      <dgm:t>
        <a:bodyPr/>
        <a:lstStyle/>
        <a:p>
          <a:r>
            <a:rPr lang="en-US" sz="1600" dirty="0" smtClean="0"/>
            <a:t>Decompression</a:t>
          </a:r>
          <a:endParaRPr lang="en-US" sz="1600" dirty="0" smtClean="0"/>
        </a:p>
      </dgm:t>
    </dgm:pt>
    <dgm:pt modelId="{EA6C3A12-F67F-F34B-9368-882FCF86287D}" type="parTrans" cxnId="{3A93E1DD-D65D-B847-8165-D5861EDD771E}">
      <dgm:prSet/>
      <dgm:spPr/>
      <dgm:t>
        <a:bodyPr/>
        <a:lstStyle/>
        <a:p>
          <a:endParaRPr lang="en-US"/>
        </a:p>
      </dgm:t>
    </dgm:pt>
    <dgm:pt modelId="{3CB8CC0D-D22B-2D4F-8367-06F933107B0F}" type="sibTrans" cxnId="{3A93E1DD-D65D-B847-8165-D5861EDD771E}">
      <dgm:prSet/>
      <dgm:spPr/>
      <dgm:t>
        <a:bodyPr/>
        <a:lstStyle/>
        <a:p>
          <a:endParaRPr lang="en-US"/>
        </a:p>
      </dgm:t>
    </dgm:pt>
    <dgm:pt modelId="{60FA0A0B-7A94-D04F-9E70-44E33D1766DB}">
      <dgm:prSet custT="1"/>
      <dgm:spPr/>
      <dgm:t>
        <a:bodyPr/>
        <a:lstStyle/>
        <a:p>
          <a:r>
            <a:rPr lang="en-US" sz="1600" smtClean="0"/>
            <a:t>Organic Matter</a:t>
          </a:r>
          <a:endParaRPr lang="en-US" sz="1600" dirty="0" smtClean="0"/>
        </a:p>
      </dgm:t>
    </dgm:pt>
    <dgm:pt modelId="{8FB6BCFE-545F-7841-A3B5-F2F7105C926A}" type="parTrans" cxnId="{0E109B50-2220-1D49-BBD3-05B815CE3F9A}">
      <dgm:prSet/>
      <dgm:spPr/>
      <dgm:t>
        <a:bodyPr/>
        <a:lstStyle/>
        <a:p>
          <a:endParaRPr lang="en-US"/>
        </a:p>
      </dgm:t>
    </dgm:pt>
    <dgm:pt modelId="{DF17D109-1FA2-3743-971C-7EFA5822BB5E}" type="sibTrans" cxnId="{0E109B50-2220-1D49-BBD3-05B815CE3F9A}">
      <dgm:prSet/>
      <dgm:spPr/>
      <dgm:t>
        <a:bodyPr/>
        <a:lstStyle/>
        <a:p>
          <a:endParaRPr lang="en-US"/>
        </a:p>
      </dgm:t>
    </dgm:pt>
    <dgm:pt modelId="{474999E8-F648-384E-98C4-6FFCE01CDF61}">
      <dgm:prSet custT="1"/>
      <dgm:spPr/>
      <dgm:t>
        <a:bodyPr/>
        <a:lstStyle/>
        <a:p>
          <a:r>
            <a:rPr lang="en-US" sz="1600" smtClean="0"/>
            <a:t>Reduced Tillage</a:t>
          </a:r>
          <a:endParaRPr lang="en-US" sz="1600" dirty="0" smtClean="0"/>
        </a:p>
      </dgm:t>
    </dgm:pt>
    <dgm:pt modelId="{954835E6-38A3-A14B-B20A-D5C3EC335E04}" type="parTrans" cxnId="{0D0AFA50-A7BE-4244-8438-50B0CF138207}">
      <dgm:prSet/>
      <dgm:spPr/>
      <dgm:t>
        <a:bodyPr/>
        <a:lstStyle/>
        <a:p>
          <a:endParaRPr lang="en-US"/>
        </a:p>
      </dgm:t>
    </dgm:pt>
    <dgm:pt modelId="{430FA1C2-C4B6-F743-87AB-22690554964C}" type="sibTrans" cxnId="{0D0AFA50-A7BE-4244-8438-50B0CF138207}">
      <dgm:prSet/>
      <dgm:spPr/>
      <dgm:t>
        <a:bodyPr/>
        <a:lstStyle/>
        <a:p>
          <a:endParaRPr lang="en-US"/>
        </a:p>
      </dgm:t>
    </dgm:pt>
    <dgm:pt modelId="{B295C9CD-AE15-524D-8F2B-46EB8A1813BA}">
      <dgm:prSet custT="1"/>
      <dgm:spPr/>
      <dgm:t>
        <a:bodyPr/>
        <a:lstStyle/>
        <a:p>
          <a:r>
            <a:rPr lang="en-US" sz="1600" smtClean="0"/>
            <a:t>Cover Crop</a:t>
          </a:r>
          <a:endParaRPr lang="en-US" sz="1600" dirty="0" smtClean="0"/>
        </a:p>
      </dgm:t>
    </dgm:pt>
    <dgm:pt modelId="{F8B9FA48-1807-8745-AF70-A59C656A963F}" type="parTrans" cxnId="{59E76BF9-3E92-3243-8B5B-6BA96119FC3A}">
      <dgm:prSet/>
      <dgm:spPr/>
      <dgm:t>
        <a:bodyPr/>
        <a:lstStyle/>
        <a:p>
          <a:endParaRPr lang="en-US"/>
        </a:p>
      </dgm:t>
    </dgm:pt>
    <dgm:pt modelId="{F2B93A40-4CCE-FC48-8C37-D8DE5071AED9}" type="sibTrans" cxnId="{59E76BF9-3E92-3243-8B5B-6BA96119FC3A}">
      <dgm:prSet/>
      <dgm:spPr/>
      <dgm:t>
        <a:bodyPr/>
        <a:lstStyle/>
        <a:p>
          <a:endParaRPr lang="en-US"/>
        </a:p>
      </dgm:t>
    </dgm:pt>
    <dgm:pt modelId="{C55FAAB7-1B55-B44A-92FA-9928557DD4B7}">
      <dgm:prSet custT="1"/>
      <dgm:spPr/>
      <dgm:t>
        <a:bodyPr/>
        <a:lstStyle/>
        <a:p>
          <a:r>
            <a:rPr lang="en-US" sz="1600" dirty="0" smtClean="0"/>
            <a:t>Humus</a:t>
          </a:r>
          <a:endParaRPr lang="en-US" sz="1600" dirty="0" smtClean="0"/>
        </a:p>
      </dgm:t>
    </dgm:pt>
    <dgm:pt modelId="{DEC55D00-6B21-7043-87D8-145430E70DB8}" type="parTrans" cxnId="{D83EB93C-6D87-0843-BB8F-07FA3E1510E3}">
      <dgm:prSet/>
      <dgm:spPr/>
      <dgm:t>
        <a:bodyPr/>
        <a:lstStyle/>
        <a:p>
          <a:endParaRPr lang="en-US"/>
        </a:p>
      </dgm:t>
    </dgm:pt>
    <dgm:pt modelId="{32288273-12F9-0F4C-9568-825D65268206}" type="sibTrans" cxnId="{D83EB93C-6D87-0843-BB8F-07FA3E1510E3}">
      <dgm:prSet/>
      <dgm:spPr/>
      <dgm:t>
        <a:bodyPr/>
        <a:lstStyle/>
        <a:p>
          <a:endParaRPr lang="en-US"/>
        </a:p>
      </dgm:t>
    </dgm:pt>
    <dgm:pt modelId="{894CBDC9-88B9-624D-BE6F-80162035E0FC}">
      <dgm:prSet custT="1"/>
      <dgm:spPr/>
      <dgm:t>
        <a:bodyPr/>
        <a:lstStyle/>
        <a:p>
          <a:r>
            <a:rPr lang="en-US" sz="1600" dirty="0" smtClean="0"/>
            <a:t>Deep Rooted cover crops</a:t>
          </a:r>
          <a:endParaRPr lang="en-US" sz="1600" dirty="0" smtClean="0"/>
        </a:p>
      </dgm:t>
    </dgm:pt>
    <dgm:pt modelId="{2AC02764-1BED-7D4D-8FF1-B8EF546EBAB4}" type="parTrans" cxnId="{BCBE1B8B-6057-C94F-8BF9-9384288D8CF6}">
      <dgm:prSet/>
      <dgm:spPr/>
      <dgm:t>
        <a:bodyPr/>
        <a:lstStyle/>
        <a:p>
          <a:endParaRPr lang="en-US"/>
        </a:p>
      </dgm:t>
    </dgm:pt>
    <dgm:pt modelId="{281B3727-BF7E-754E-B994-D4F20C967D55}" type="sibTrans" cxnId="{BCBE1B8B-6057-C94F-8BF9-9384288D8CF6}">
      <dgm:prSet/>
      <dgm:spPr/>
      <dgm:t>
        <a:bodyPr/>
        <a:lstStyle/>
        <a:p>
          <a:endParaRPr lang="en-US"/>
        </a:p>
      </dgm:t>
    </dgm:pt>
    <dgm:pt modelId="{40F4C100-AA12-DC4E-986E-D02196896594}">
      <dgm:prSet custT="1"/>
      <dgm:spPr/>
      <dgm:t>
        <a:bodyPr/>
        <a:lstStyle/>
        <a:p>
          <a:r>
            <a:rPr lang="en-US" sz="1600" dirty="0" err="1" smtClean="0"/>
            <a:t>Subsoiling</a:t>
          </a:r>
          <a:endParaRPr lang="en-US" sz="1600" dirty="0" smtClean="0"/>
        </a:p>
      </dgm:t>
    </dgm:pt>
    <dgm:pt modelId="{EBCEB11A-3CA4-CC42-B1CA-AD7C5E1C7ECA}" type="parTrans" cxnId="{6BC8088B-04BF-5F49-AC24-2EC09679AC75}">
      <dgm:prSet/>
      <dgm:spPr/>
      <dgm:t>
        <a:bodyPr/>
        <a:lstStyle/>
        <a:p>
          <a:endParaRPr lang="en-US"/>
        </a:p>
      </dgm:t>
    </dgm:pt>
    <dgm:pt modelId="{A293D1DE-92D9-6040-A5D0-689563DF8B04}" type="sibTrans" cxnId="{6BC8088B-04BF-5F49-AC24-2EC09679AC75}">
      <dgm:prSet/>
      <dgm:spPr/>
      <dgm:t>
        <a:bodyPr/>
        <a:lstStyle/>
        <a:p>
          <a:endParaRPr lang="en-US"/>
        </a:p>
      </dgm:t>
    </dgm:pt>
    <dgm:pt modelId="{402BA813-858B-9A4A-84FF-D6CF23027FD7}">
      <dgm:prSet custT="1"/>
      <dgm:spPr/>
      <dgm:t>
        <a:bodyPr/>
        <a:lstStyle/>
        <a:p>
          <a:r>
            <a:rPr lang="en-US" sz="1600" dirty="0" smtClean="0"/>
            <a:t>Worms and gophers</a:t>
          </a:r>
          <a:endParaRPr lang="en-US" sz="1600" dirty="0" smtClean="0"/>
        </a:p>
      </dgm:t>
    </dgm:pt>
    <dgm:pt modelId="{82811E2B-83B1-8146-A535-3D5979EFEBC7}" type="parTrans" cxnId="{B6F3129C-6CB1-5F41-9FCD-B0876D39EE09}">
      <dgm:prSet/>
      <dgm:spPr/>
      <dgm:t>
        <a:bodyPr/>
        <a:lstStyle/>
        <a:p>
          <a:endParaRPr lang="en-US"/>
        </a:p>
      </dgm:t>
    </dgm:pt>
    <dgm:pt modelId="{66725599-F9EB-0F4F-882F-24802FDBE063}" type="sibTrans" cxnId="{B6F3129C-6CB1-5F41-9FCD-B0876D39EE09}">
      <dgm:prSet/>
      <dgm:spPr/>
      <dgm:t>
        <a:bodyPr/>
        <a:lstStyle/>
        <a:p>
          <a:endParaRPr lang="en-US"/>
        </a:p>
      </dgm:t>
    </dgm:pt>
    <dgm:pt modelId="{65F4BFE9-71BE-CB4B-A260-466E4F3E1757}">
      <dgm:prSet/>
      <dgm:spPr/>
      <dgm:t>
        <a:bodyPr/>
        <a:lstStyle/>
        <a:p>
          <a:r>
            <a:rPr lang="en-US" dirty="0" smtClean="0"/>
            <a:t>Caution in wet soils</a:t>
          </a:r>
          <a:endParaRPr lang="en-US" dirty="0" smtClean="0"/>
        </a:p>
      </dgm:t>
    </dgm:pt>
    <dgm:pt modelId="{D5537DF6-4DD4-754A-A256-AEE49C1B772C}" type="parTrans" cxnId="{DC0947CA-DE3B-694D-AE7F-885D2385CC9C}">
      <dgm:prSet/>
      <dgm:spPr/>
      <dgm:t>
        <a:bodyPr/>
        <a:lstStyle/>
        <a:p>
          <a:endParaRPr lang="en-US"/>
        </a:p>
      </dgm:t>
    </dgm:pt>
    <dgm:pt modelId="{64FD473A-DFC8-1640-8394-D77E3D24C87D}" type="sibTrans" cxnId="{DC0947CA-DE3B-694D-AE7F-885D2385CC9C}">
      <dgm:prSet/>
      <dgm:spPr/>
      <dgm:t>
        <a:bodyPr/>
        <a:lstStyle/>
        <a:p>
          <a:endParaRPr lang="en-US"/>
        </a:p>
      </dgm:t>
    </dgm:pt>
    <dgm:pt modelId="{9F02DB43-61D8-D648-A7B9-3DA7D95150D8}">
      <dgm:prSet custT="1"/>
      <dgm:spPr/>
      <dgm:t>
        <a:bodyPr/>
        <a:lstStyle/>
        <a:p>
          <a:r>
            <a:rPr lang="en-US" sz="1600" dirty="0" smtClean="0"/>
            <a:t>Mulch</a:t>
          </a:r>
          <a:endParaRPr lang="en-US" sz="1600" dirty="0" smtClean="0"/>
        </a:p>
      </dgm:t>
    </dgm:pt>
    <dgm:pt modelId="{BE17EE42-0012-5F4C-8F8C-767F25F7B7C6}" type="parTrans" cxnId="{294A1613-61B8-9C45-93A0-3485C7970F57}">
      <dgm:prSet/>
      <dgm:spPr/>
      <dgm:t>
        <a:bodyPr/>
        <a:lstStyle/>
        <a:p>
          <a:endParaRPr lang="en-US"/>
        </a:p>
      </dgm:t>
    </dgm:pt>
    <dgm:pt modelId="{B55EF089-3C29-AD40-BF32-66BF2856A27C}" type="sibTrans" cxnId="{294A1613-61B8-9C45-93A0-3485C7970F57}">
      <dgm:prSet/>
      <dgm:spPr/>
      <dgm:t>
        <a:bodyPr/>
        <a:lstStyle/>
        <a:p>
          <a:endParaRPr lang="en-US"/>
        </a:p>
      </dgm:t>
    </dgm:pt>
    <dgm:pt modelId="{78BD6352-9DC9-164A-BE19-A6F4EA3D3AE3}">
      <dgm:prSet custT="1"/>
      <dgm:spPr/>
      <dgm:t>
        <a:bodyPr/>
        <a:lstStyle/>
        <a:p>
          <a:r>
            <a:rPr lang="en-US" sz="1400" dirty="0" smtClean="0"/>
            <a:t>Carbonaceous Material</a:t>
          </a:r>
          <a:endParaRPr lang="en-US" sz="1400" dirty="0" smtClean="0"/>
        </a:p>
      </dgm:t>
    </dgm:pt>
    <dgm:pt modelId="{EBC99ADB-8F64-B549-ADB0-135EF16FE936}" type="parTrans" cxnId="{E5004A78-3E99-8A42-AEE8-03E9282C3650}">
      <dgm:prSet/>
      <dgm:spPr/>
      <dgm:t>
        <a:bodyPr/>
        <a:lstStyle/>
        <a:p>
          <a:endParaRPr lang="en-US"/>
        </a:p>
      </dgm:t>
    </dgm:pt>
    <dgm:pt modelId="{DE9286D7-FF07-FA47-A9FA-9C2F773C42A4}" type="sibTrans" cxnId="{E5004A78-3E99-8A42-AEE8-03E9282C3650}">
      <dgm:prSet/>
      <dgm:spPr/>
      <dgm:t>
        <a:bodyPr/>
        <a:lstStyle/>
        <a:p>
          <a:endParaRPr lang="en-US"/>
        </a:p>
      </dgm:t>
    </dgm:pt>
    <dgm:pt modelId="{C34F4A09-A0D9-4742-974E-1EA0FEFA4217}">
      <dgm:prSet custT="1"/>
      <dgm:spPr/>
      <dgm:t>
        <a:bodyPr/>
        <a:lstStyle/>
        <a:p>
          <a:r>
            <a:rPr lang="en-US" sz="1600" dirty="0" smtClean="0"/>
            <a:t>Reduced Tillage</a:t>
          </a:r>
          <a:endParaRPr lang="en-US" sz="1600" dirty="0" smtClean="0"/>
        </a:p>
      </dgm:t>
    </dgm:pt>
    <dgm:pt modelId="{A565719D-BA9D-AF45-9D14-1F4E1E1114FB}" type="parTrans" cxnId="{3E9C3E67-2ED3-D341-89C0-E66734D45482}">
      <dgm:prSet/>
      <dgm:spPr/>
      <dgm:t>
        <a:bodyPr/>
        <a:lstStyle/>
        <a:p>
          <a:endParaRPr lang="en-US"/>
        </a:p>
      </dgm:t>
    </dgm:pt>
    <dgm:pt modelId="{18F8560A-51A3-4C4F-85BC-6B43D8544B41}" type="sibTrans" cxnId="{3E9C3E67-2ED3-D341-89C0-E66734D45482}">
      <dgm:prSet/>
      <dgm:spPr/>
      <dgm:t>
        <a:bodyPr/>
        <a:lstStyle/>
        <a:p>
          <a:endParaRPr lang="en-US"/>
        </a:p>
      </dgm:t>
    </dgm:pt>
    <dgm:pt modelId="{2AED7A5D-0E62-F742-9450-6AC3BD950E8D}">
      <dgm:prSet custT="1"/>
      <dgm:spPr/>
      <dgm:t>
        <a:bodyPr/>
        <a:lstStyle/>
        <a:p>
          <a:pPr rtl="0"/>
          <a:r>
            <a:rPr lang="en-US" sz="1600" dirty="0" smtClean="0"/>
            <a:t>Cover Crops</a:t>
          </a:r>
          <a:endParaRPr lang="en-US" sz="1600" dirty="0"/>
        </a:p>
      </dgm:t>
    </dgm:pt>
    <dgm:pt modelId="{321D9004-2210-8345-B357-8CF3D548D883}" type="parTrans" cxnId="{9B3AF616-7CD6-9348-8C6A-9DC6F39F5790}">
      <dgm:prSet/>
      <dgm:spPr/>
      <dgm:t>
        <a:bodyPr/>
        <a:lstStyle/>
        <a:p>
          <a:endParaRPr lang="en-US"/>
        </a:p>
      </dgm:t>
    </dgm:pt>
    <dgm:pt modelId="{E1C4E095-2348-5643-ACE8-4479E8EF73D4}" type="sibTrans" cxnId="{9B3AF616-7CD6-9348-8C6A-9DC6F39F5790}">
      <dgm:prSet/>
      <dgm:spPr/>
      <dgm:t>
        <a:bodyPr/>
        <a:lstStyle/>
        <a:p>
          <a:endParaRPr lang="en-US"/>
        </a:p>
      </dgm:t>
    </dgm:pt>
    <dgm:pt modelId="{A08F04E5-ACF0-D341-9310-29D15F87C155}">
      <dgm:prSet custT="1"/>
      <dgm:spPr/>
      <dgm:t>
        <a:bodyPr/>
        <a:lstStyle/>
        <a:p>
          <a:r>
            <a:rPr lang="en-US" sz="1600" dirty="0" err="1" smtClean="0"/>
            <a:t>Subsoiling</a:t>
          </a:r>
          <a:endParaRPr lang="en-US" sz="1600" dirty="0" smtClean="0"/>
        </a:p>
      </dgm:t>
    </dgm:pt>
    <dgm:pt modelId="{88E64329-98FF-304E-932C-EE9706539DDC}" type="parTrans" cxnId="{698CA7EB-7E34-B74A-B03B-7224103E8970}">
      <dgm:prSet/>
      <dgm:spPr/>
      <dgm:t>
        <a:bodyPr/>
        <a:lstStyle/>
        <a:p>
          <a:endParaRPr lang="en-US"/>
        </a:p>
      </dgm:t>
    </dgm:pt>
    <dgm:pt modelId="{17665379-0132-C04B-89C7-C13F7CE41224}" type="sibTrans" cxnId="{698CA7EB-7E34-B74A-B03B-7224103E8970}">
      <dgm:prSet/>
      <dgm:spPr/>
      <dgm:t>
        <a:bodyPr/>
        <a:lstStyle/>
        <a:p>
          <a:endParaRPr lang="en-US"/>
        </a:p>
      </dgm:t>
    </dgm:pt>
    <dgm:pt modelId="{E9348216-2181-324E-B8AA-10D812EFEE61}" type="pres">
      <dgm:prSet presAssocID="{98467347-5D53-104D-96D1-A5E840587AC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A934C2E-72ED-1341-91CA-B2C7A3386557}" type="pres">
      <dgm:prSet presAssocID="{F5C3A2A3-339C-6B43-B395-198AEFD5399E}" presName="horFlow" presStyleCnt="0"/>
      <dgm:spPr/>
    </dgm:pt>
    <dgm:pt modelId="{9F5DB842-7B8F-EC4D-93C4-51D4D0207345}" type="pres">
      <dgm:prSet presAssocID="{F5C3A2A3-339C-6B43-B395-198AEFD5399E}" presName="bigChev" presStyleLbl="node1" presStyleIdx="0" presStyleCnt="5"/>
      <dgm:spPr/>
    </dgm:pt>
    <dgm:pt modelId="{3B7B4535-2BA6-7743-BFAE-9D39369984E7}" type="pres">
      <dgm:prSet presAssocID="{D8AB92F6-9C0E-6E4E-80F5-45DBC0B19386}" presName="parTrans" presStyleCnt="0"/>
      <dgm:spPr/>
    </dgm:pt>
    <dgm:pt modelId="{13756A92-B39D-1D4C-AC24-FCC0ECD95853}" type="pres">
      <dgm:prSet presAssocID="{311C8B5B-3A35-684A-9FE5-60FB5503C185}" presName="node" presStyleLbl="alignAccFollowNode1" presStyleIdx="0" presStyleCnt="18">
        <dgm:presLayoutVars>
          <dgm:bulletEnabled val="1"/>
        </dgm:presLayoutVars>
      </dgm:prSet>
      <dgm:spPr/>
    </dgm:pt>
    <dgm:pt modelId="{D7CC7B96-4E05-5047-89A6-D4FAEBF5E155}" type="pres">
      <dgm:prSet presAssocID="{0EE0C26F-B86F-FB48-A2BA-F7F9C616DF2D}" presName="sibTrans" presStyleCnt="0"/>
      <dgm:spPr/>
    </dgm:pt>
    <dgm:pt modelId="{E5DFB1D9-2C42-9140-A0F7-CEE2B7D89B56}" type="pres">
      <dgm:prSet presAssocID="{23D5F03B-8022-824B-B481-1A819711DBCA}" presName="node" presStyleLbl="alignAccFollowNode1" presStyleIdx="1" presStyleCnt="18">
        <dgm:presLayoutVars>
          <dgm:bulletEnabled val="1"/>
        </dgm:presLayoutVars>
      </dgm:prSet>
      <dgm:spPr/>
    </dgm:pt>
    <dgm:pt modelId="{21DBCB01-45C4-D441-8EC8-2EB4ADB592C2}" type="pres">
      <dgm:prSet presAssocID="{C2338C2F-9BF2-B94C-9E8F-32FEF3ABA4E1}" presName="sibTrans" presStyleCnt="0"/>
      <dgm:spPr/>
    </dgm:pt>
    <dgm:pt modelId="{CA713694-9808-EF4C-A82B-D1FCB319C192}" type="pres">
      <dgm:prSet presAssocID="{CAD2A65E-4682-2748-96A2-29AA5DFA03C9}" presName="node" presStyleLbl="alignAccFollowNode1" presStyleIdx="2" presStyleCnt="18">
        <dgm:presLayoutVars>
          <dgm:bulletEnabled val="1"/>
        </dgm:presLayoutVars>
      </dgm:prSet>
      <dgm:spPr/>
    </dgm:pt>
    <dgm:pt modelId="{A09944E7-4791-594E-AAAC-E0D84C93EDBD}" type="pres">
      <dgm:prSet presAssocID="{E66D7E05-B551-674F-B379-F6582862800C}" presName="sibTrans" presStyleCnt="0"/>
      <dgm:spPr/>
    </dgm:pt>
    <dgm:pt modelId="{E4F0C182-7F7B-3942-93BC-BE56139B344D}" type="pres">
      <dgm:prSet presAssocID="{2AED7A5D-0E62-F742-9450-6AC3BD950E8D}" presName="node" presStyleLbl="alignAccFollowNode1" presStyleIdx="3" presStyleCnt="18">
        <dgm:presLayoutVars>
          <dgm:bulletEnabled val="1"/>
        </dgm:presLayoutVars>
      </dgm:prSet>
      <dgm:spPr/>
    </dgm:pt>
    <dgm:pt modelId="{D38F29A9-B395-AD44-B377-EDA246B7FBA7}" type="pres">
      <dgm:prSet presAssocID="{F5C3A2A3-339C-6B43-B395-198AEFD5399E}" presName="vSp" presStyleCnt="0"/>
      <dgm:spPr/>
    </dgm:pt>
    <dgm:pt modelId="{24FD2591-4E17-784F-A498-26B9EEE5B2C3}" type="pres">
      <dgm:prSet presAssocID="{4E89581F-8682-2442-BACB-30925E047054}" presName="horFlow" presStyleCnt="0"/>
      <dgm:spPr/>
    </dgm:pt>
    <dgm:pt modelId="{D386671F-168C-EF4E-AFF2-D2A78D3AE599}" type="pres">
      <dgm:prSet presAssocID="{4E89581F-8682-2442-BACB-30925E047054}" presName="bigChev" presStyleLbl="node1" presStyleIdx="1" presStyleCnt="5"/>
      <dgm:spPr/>
    </dgm:pt>
    <dgm:pt modelId="{7501D4E5-5C79-CB4A-A3BB-A9B3520F03CC}" type="pres">
      <dgm:prSet presAssocID="{AE0D34A1-858A-634D-A4F7-FF2951DF7B97}" presName="parTrans" presStyleCnt="0"/>
      <dgm:spPr/>
    </dgm:pt>
    <dgm:pt modelId="{BDC27F61-CE68-D143-B540-2F734374206D}" type="pres">
      <dgm:prSet presAssocID="{A3D00A46-572D-D543-9A94-3837E1B2A94C}" presName="node" presStyleLbl="alignAccFollowNode1" presStyleIdx="4" presStyleCnt="18">
        <dgm:presLayoutVars>
          <dgm:bulletEnabled val="1"/>
        </dgm:presLayoutVars>
      </dgm:prSet>
      <dgm:spPr/>
    </dgm:pt>
    <dgm:pt modelId="{4B4D41EB-18C6-6541-9F1B-89B3F2851FA2}" type="pres">
      <dgm:prSet presAssocID="{231F544A-D781-324D-B37B-3CDEB2170A09}" presName="sibTrans" presStyleCnt="0"/>
      <dgm:spPr/>
    </dgm:pt>
    <dgm:pt modelId="{CCAADF6E-B8E0-2C4F-AC8F-A60D1C49D000}" type="pres">
      <dgm:prSet presAssocID="{54908A62-8946-4549-807B-02964A440C9E}" presName="node" presStyleLbl="alignAccFollowNode1" presStyleIdx="5" presStyleCnt="18" custScaleX="129208">
        <dgm:presLayoutVars>
          <dgm:bulletEnabled val="1"/>
        </dgm:presLayoutVars>
      </dgm:prSet>
      <dgm:spPr/>
    </dgm:pt>
    <dgm:pt modelId="{06211BD7-BFA9-8742-BA90-73E9281DB3D2}" type="pres">
      <dgm:prSet presAssocID="{3CB8CC0D-D22B-2D4F-8367-06F933107B0F}" presName="sibTrans" presStyleCnt="0"/>
      <dgm:spPr/>
    </dgm:pt>
    <dgm:pt modelId="{A8AB5B51-C642-4D40-8B0B-51CABF45EDC0}" type="pres">
      <dgm:prSet presAssocID="{A08F04E5-ACF0-D341-9310-29D15F87C155}" presName="node" presStyleLbl="alignAccFollowNode1" presStyleIdx="6" presStyleCnt="18">
        <dgm:presLayoutVars>
          <dgm:bulletEnabled val="1"/>
        </dgm:presLayoutVars>
      </dgm:prSet>
      <dgm:spPr/>
    </dgm:pt>
    <dgm:pt modelId="{B4409D05-0534-634A-8F0B-FBA05BC32E58}" type="pres">
      <dgm:prSet presAssocID="{4E89581F-8682-2442-BACB-30925E047054}" presName="vSp" presStyleCnt="0"/>
      <dgm:spPr/>
    </dgm:pt>
    <dgm:pt modelId="{5A835BD4-772F-7F45-B200-68F325F012B3}" type="pres">
      <dgm:prSet presAssocID="{FE733929-E718-DA4C-8BDB-4B0884309379}" presName="horFlow" presStyleCnt="0"/>
      <dgm:spPr/>
    </dgm:pt>
    <dgm:pt modelId="{E90DEF7D-87EA-8149-9D32-559174CA0954}" type="pres">
      <dgm:prSet presAssocID="{FE733929-E718-DA4C-8BDB-4B0884309379}" presName="bigChev" presStyleLbl="node1" presStyleIdx="2" presStyleCnt="5"/>
      <dgm:spPr/>
    </dgm:pt>
    <dgm:pt modelId="{7D2A0D10-A470-5749-A91F-88C45F4A4834}" type="pres">
      <dgm:prSet presAssocID="{8FB6BCFE-545F-7841-A3B5-F2F7105C926A}" presName="parTrans" presStyleCnt="0"/>
      <dgm:spPr/>
    </dgm:pt>
    <dgm:pt modelId="{3968E742-3580-D140-8A4F-48D1E35BFD7E}" type="pres">
      <dgm:prSet presAssocID="{60FA0A0B-7A94-D04F-9E70-44E33D1766DB}" presName="node" presStyleLbl="alignAccFollowNode1" presStyleIdx="7" presStyleCnt="18">
        <dgm:presLayoutVars>
          <dgm:bulletEnabled val="1"/>
        </dgm:presLayoutVars>
      </dgm:prSet>
      <dgm:spPr/>
    </dgm:pt>
    <dgm:pt modelId="{6B48236F-ED7F-6C43-AFBA-543FEDA347D7}" type="pres">
      <dgm:prSet presAssocID="{DF17D109-1FA2-3743-971C-7EFA5822BB5E}" presName="sibTrans" presStyleCnt="0"/>
      <dgm:spPr/>
    </dgm:pt>
    <dgm:pt modelId="{50F2B16F-5C61-7E4C-9F29-4D21CB4083BE}" type="pres">
      <dgm:prSet presAssocID="{474999E8-F648-384E-98C4-6FFCE01CDF61}" presName="node" presStyleLbl="alignAccFollowNode1" presStyleIdx="8" presStyleCnt="18">
        <dgm:presLayoutVars>
          <dgm:bulletEnabled val="1"/>
        </dgm:presLayoutVars>
      </dgm:prSet>
      <dgm:spPr/>
    </dgm:pt>
    <dgm:pt modelId="{CE1DDB2E-4D48-4646-A659-00727F16EB47}" type="pres">
      <dgm:prSet presAssocID="{430FA1C2-C4B6-F743-87AB-22690554964C}" presName="sibTrans" presStyleCnt="0"/>
      <dgm:spPr/>
    </dgm:pt>
    <dgm:pt modelId="{4EFBBCCB-A504-944D-94B6-E5F853C310DD}" type="pres">
      <dgm:prSet presAssocID="{B295C9CD-AE15-524D-8F2B-46EB8A1813BA}" presName="node" presStyleLbl="alignAccFollowNode1" presStyleIdx="9" presStyleCnt="18">
        <dgm:presLayoutVars>
          <dgm:bulletEnabled val="1"/>
        </dgm:presLayoutVars>
      </dgm:prSet>
      <dgm:spPr/>
    </dgm:pt>
    <dgm:pt modelId="{C8B03095-E480-0C43-B160-F310FADF4A52}" type="pres">
      <dgm:prSet presAssocID="{FE733929-E718-DA4C-8BDB-4B0884309379}" presName="vSp" presStyleCnt="0"/>
      <dgm:spPr/>
    </dgm:pt>
    <dgm:pt modelId="{0652C311-2831-2E4D-A905-FA3928FD59EA}" type="pres">
      <dgm:prSet presAssocID="{AB5428C6-0FED-514F-826D-A81C0B58CD15}" presName="horFlow" presStyleCnt="0"/>
      <dgm:spPr/>
    </dgm:pt>
    <dgm:pt modelId="{8E962D3A-CCA3-7042-B59F-6646911AA775}" type="pres">
      <dgm:prSet presAssocID="{AB5428C6-0FED-514F-826D-A81C0B58CD15}" presName="bigChev" presStyleLbl="node1" presStyleIdx="3" presStyleCnt="5"/>
      <dgm:spPr/>
    </dgm:pt>
    <dgm:pt modelId="{D4BE38ED-B411-7148-A6E4-B8CFC5163058}" type="pres">
      <dgm:prSet presAssocID="{DEC55D00-6B21-7043-87D8-145430E70DB8}" presName="parTrans" presStyleCnt="0"/>
      <dgm:spPr/>
    </dgm:pt>
    <dgm:pt modelId="{294F5BF4-AC9F-9E4A-B08E-0F6C3DB73021}" type="pres">
      <dgm:prSet presAssocID="{C55FAAB7-1B55-B44A-92FA-9928557DD4B7}" presName="node" presStyleLbl="alignAccFollow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C465C-5A5A-8A48-9CA8-13288C4A08FE}" type="pres">
      <dgm:prSet presAssocID="{32288273-12F9-0F4C-9568-825D65268206}" presName="sibTrans" presStyleCnt="0"/>
      <dgm:spPr/>
    </dgm:pt>
    <dgm:pt modelId="{A0E0AA6C-EDC4-8C43-A042-CBA1797EAD6C}" type="pres">
      <dgm:prSet presAssocID="{9F02DB43-61D8-D648-A7B9-3DA7D95150D8}" presName="node" presStyleLbl="alignAccFollowNode1" presStyleIdx="11" presStyleCnt="18">
        <dgm:presLayoutVars>
          <dgm:bulletEnabled val="1"/>
        </dgm:presLayoutVars>
      </dgm:prSet>
      <dgm:spPr/>
    </dgm:pt>
    <dgm:pt modelId="{518D3DFE-60AA-374A-95A8-5CC9DE6B41E8}" type="pres">
      <dgm:prSet presAssocID="{B55EF089-3C29-AD40-BF32-66BF2856A27C}" presName="sibTrans" presStyleCnt="0"/>
      <dgm:spPr/>
    </dgm:pt>
    <dgm:pt modelId="{65C49DBA-190C-A148-98BA-42F9D22314CA}" type="pres">
      <dgm:prSet presAssocID="{78BD6352-9DC9-164A-BE19-A6F4EA3D3AE3}" presName="node" presStyleLbl="alignAccFollowNode1" presStyleIdx="12" presStyleCnt="18" custScaleX="108610">
        <dgm:presLayoutVars>
          <dgm:bulletEnabled val="1"/>
        </dgm:presLayoutVars>
      </dgm:prSet>
      <dgm:spPr/>
    </dgm:pt>
    <dgm:pt modelId="{FFC9F419-D46D-CB40-91F8-607F97073AE8}" type="pres">
      <dgm:prSet presAssocID="{DE9286D7-FF07-FA47-A9FA-9C2F773C42A4}" presName="sibTrans" presStyleCnt="0"/>
      <dgm:spPr/>
    </dgm:pt>
    <dgm:pt modelId="{5212C8A1-C9AF-0A47-82DA-E6793A67E12A}" type="pres">
      <dgm:prSet presAssocID="{C34F4A09-A0D9-4742-974E-1EA0FEFA4217}" presName="node" presStyleLbl="alignAccFollow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E23D0-96EC-D84B-B4AC-91594B6CFDF8}" type="pres">
      <dgm:prSet presAssocID="{AB5428C6-0FED-514F-826D-A81C0B58CD15}" presName="vSp" presStyleCnt="0"/>
      <dgm:spPr/>
    </dgm:pt>
    <dgm:pt modelId="{C04043F3-4907-2444-8190-A3FC67F7FFD1}" type="pres">
      <dgm:prSet presAssocID="{94FCF39F-BBBE-B149-AA74-A038BE2FF5CE}" presName="horFlow" presStyleCnt="0"/>
      <dgm:spPr/>
    </dgm:pt>
    <dgm:pt modelId="{5809FA45-1029-2649-9B80-6FCA3F767BCD}" type="pres">
      <dgm:prSet presAssocID="{94FCF39F-BBBE-B149-AA74-A038BE2FF5CE}" presName="bigChev" presStyleLbl="node1" presStyleIdx="4" presStyleCnt="5" custScaleX="111834"/>
      <dgm:spPr/>
    </dgm:pt>
    <dgm:pt modelId="{2BD3ACFB-C7F5-474D-80D4-C3714F69EE3B}" type="pres">
      <dgm:prSet presAssocID="{2AC02764-1BED-7D4D-8FF1-B8EF546EBAB4}" presName="parTrans" presStyleCnt="0"/>
      <dgm:spPr/>
    </dgm:pt>
    <dgm:pt modelId="{684191A0-EDD3-CC44-A6DA-51D5DBF47E2D}" type="pres">
      <dgm:prSet presAssocID="{894CBDC9-88B9-624D-BE6F-80162035E0FC}" presName="node" presStyleLbl="alignAccFollowNode1" presStyleIdx="14" presStyleCnt="18">
        <dgm:presLayoutVars>
          <dgm:bulletEnabled val="1"/>
        </dgm:presLayoutVars>
      </dgm:prSet>
      <dgm:spPr/>
    </dgm:pt>
    <dgm:pt modelId="{350477D0-D991-A14F-B217-371A962DF51F}" type="pres">
      <dgm:prSet presAssocID="{281B3727-BF7E-754E-B994-D4F20C967D55}" presName="sibTrans" presStyleCnt="0"/>
      <dgm:spPr/>
    </dgm:pt>
    <dgm:pt modelId="{47B26341-5E38-7B4B-932D-63D5D04947C4}" type="pres">
      <dgm:prSet presAssocID="{40F4C100-AA12-DC4E-986E-D02196896594}" presName="node" presStyleLbl="alignAccFollow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007EE-6779-5845-B63F-59DABA00CF92}" type="pres">
      <dgm:prSet presAssocID="{A293D1DE-92D9-6040-A5D0-689563DF8B04}" presName="sibTrans" presStyleCnt="0"/>
      <dgm:spPr/>
    </dgm:pt>
    <dgm:pt modelId="{839D8056-7CFE-AB43-9AD7-ECDF1513B903}" type="pres">
      <dgm:prSet presAssocID="{402BA813-858B-9A4A-84FF-D6CF23027FD7}" presName="node" presStyleLbl="alignAccFollowNode1" presStyleIdx="16" presStyleCnt="18">
        <dgm:presLayoutVars>
          <dgm:bulletEnabled val="1"/>
        </dgm:presLayoutVars>
      </dgm:prSet>
      <dgm:spPr/>
    </dgm:pt>
    <dgm:pt modelId="{A6D0380E-1813-5E40-AC6B-52332DD2BDB4}" type="pres">
      <dgm:prSet presAssocID="{66725599-F9EB-0F4F-882F-24802FDBE063}" presName="sibTrans" presStyleCnt="0"/>
      <dgm:spPr/>
    </dgm:pt>
    <dgm:pt modelId="{1DBEA544-6FEA-8644-91A7-752C3153E44F}" type="pres">
      <dgm:prSet presAssocID="{65F4BFE9-71BE-CB4B-A260-466E4F3E1757}" presName="node" presStyleLbl="alignAccFollowNode1" presStyleIdx="17" presStyleCnt="18">
        <dgm:presLayoutVars>
          <dgm:bulletEnabled val="1"/>
        </dgm:presLayoutVars>
      </dgm:prSet>
      <dgm:spPr/>
    </dgm:pt>
  </dgm:ptLst>
  <dgm:cxnLst>
    <dgm:cxn modelId="{4EF759ED-ADFD-4544-BF82-1414019A0296}" type="presOf" srcId="{FE733929-E718-DA4C-8BDB-4B0884309379}" destId="{E90DEF7D-87EA-8149-9D32-559174CA0954}" srcOrd="0" destOrd="0" presId="urn:microsoft.com/office/officeart/2005/8/layout/lProcess3"/>
    <dgm:cxn modelId="{54573B33-6154-0C44-A0D8-2F9F643B6650}" type="presOf" srcId="{65F4BFE9-71BE-CB4B-A260-466E4F3E1757}" destId="{1DBEA544-6FEA-8644-91A7-752C3153E44F}" srcOrd="0" destOrd="0" presId="urn:microsoft.com/office/officeart/2005/8/layout/lProcess3"/>
    <dgm:cxn modelId="{BDD66772-8AB8-DE4F-B564-F6F32104AEC9}" type="presOf" srcId="{CAD2A65E-4682-2748-96A2-29AA5DFA03C9}" destId="{CA713694-9808-EF4C-A82B-D1FCB319C192}" srcOrd="0" destOrd="0" presId="urn:microsoft.com/office/officeart/2005/8/layout/lProcess3"/>
    <dgm:cxn modelId="{15CB3356-A4FC-A34C-B833-F17D81DADABF}" srcId="{98467347-5D53-104D-96D1-A5E840587AC9}" destId="{FE733929-E718-DA4C-8BDB-4B0884309379}" srcOrd="2" destOrd="0" parTransId="{D5D68A28-C562-C941-BDA7-75FC0FD8373E}" sibTransId="{0E51BF5F-5DB4-EA41-B3FC-11319B0ECAF8}"/>
    <dgm:cxn modelId="{86F24151-4726-514C-A9AC-6B892D7BC216}" type="presOf" srcId="{78BD6352-9DC9-164A-BE19-A6F4EA3D3AE3}" destId="{65C49DBA-190C-A148-98BA-42F9D22314CA}" srcOrd="0" destOrd="0" presId="urn:microsoft.com/office/officeart/2005/8/layout/lProcess3"/>
    <dgm:cxn modelId="{E5004A78-3E99-8A42-AEE8-03E9282C3650}" srcId="{AB5428C6-0FED-514F-826D-A81C0B58CD15}" destId="{78BD6352-9DC9-164A-BE19-A6F4EA3D3AE3}" srcOrd="2" destOrd="0" parTransId="{EBC99ADB-8F64-B549-ADB0-135EF16FE936}" sibTransId="{DE9286D7-FF07-FA47-A9FA-9C2F773C42A4}"/>
    <dgm:cxn modelId="{D8F44367-8F27-BD4E-84BF-AD3133602531}" type="presOf" srcId="{60FA0A0B-7A94-D04F-9E70-44E33D1766DB}" destId="{3968E742-3580-D140-8A4F-48D1E35BFD7E}" srcOrd="0" destOrd="0" presId="urn:microsoft.com/office/officeart/2005/8/layout/lProcess3"/>
    <dgm:cxn modelId="{95EC4B69-357E-F146-B0FE-08C3ED4B80DF}" type="presOf" srcId="{40F4C100-AA12-DC4E-986E-D02196896594}" destId="{47B26341-5E38-7B4B-932D-63D5D04947C4}" srcOrd="0" destOrd="0" presId="urn:microsoft.com/office/officeart/2005/8/layout/lProcess3"/>
    <dgm:cxn modelId="{BBEC7C63-2786-2840-A243-6B98D285FE7C}" type="presOf" srcId="{2AED7A5D-0E62-F742-9450-6AC3BD950E8D}" destId="{E4F0C182-7F7B-3942-93BC-BE56139B344D}" srcOrd="0" destOrd="0" presId="urn:microsoft.com/office/officeart/2005/8/layout/lProcess3"/>
    <dgm:cxn modelId="{3E9C3E67-2ED3-D341-89C0-E66734D45482}" srcId="{AB5428C6-0FED-514F-826D-A81C0B58CD15}" destId="{C34F4A09-A0D9-4742-974E-1EA0FEFA4217}" srcOrd="3" destOrd="0" parTransId="{A565719D-BA9D-AF45-9D14-1F4E1E1114FB}" sibTransId="{18F8560A-51A3-4C4F-85BC-6B43D8544B41}"/>
    <dgm:cxn modelId="{0A097D67-A909-E043-A3BE-A1E584EE2FB4}" type="presOf" srcId="{474999E8-F648-384E-98C4-6FFCE01CDF61}" destId="{50F2B16F-5C61-7E4C-9F29-4D21CB4083BE}" srcOrd="0" destOrd="0" presId="urn:microsoft.com/office/officeart/2005/8/layout/lProcess3"/>
    <dgm:cxn modelId="{6BC8088B-04BF-5F49-AC24-2EC09679AC75}" srcId="{94FCF39F-BBBE-B149-AA74-A038BE2FF5CE}" destId="{40F4C100-AA12-DC4E-986E-D02196896594}" srcOrd="1" destOrd="0" parTransId="{EBCEB11A-3CA4-CC42-B1CA-AD7C5E1C7ECA}" sibTransId="{A293D1DE-92D9-6040-A5D0-689563DF8B04}"/>
    <dgm:cxn modelId="{B04FD7AE-336C-8643-868A-F4FAC298E321}" type="presOf" srcId="{4E89581F-8682-2442-BACB-30925E047054}" destId="{D386671F-168C-EF4E-AFF2-D2A78D3AE599}" srcOrd="0" destOrd="0" presId="urn:microsoft.com/office/officeart/2005/8/layout/lProcess3"/>
    <dgm:cxn modelId="{D83EB93C-6D87-0843-BB8F-07FA3E1510E3}" srcId="{AB5428C6-0FED-514F-826D-A81C0B58CD15}" destId="{C55FAAB7-1B55-B44A-92FA-9928557DD4B7}" srcOrd="0" destOrd="0" parTransId="{DEC55D00-6B21-7043-87D8-145430E70DB8}" sibTransId="{32288273-12F9-0F4C-9568-825D65268206}"/>
    <dgm:cxn modelId="{7211D364-7552-614A-84B0-968C65D498D5}" type="presOf" srcId="{894CBDC9-88B9-624D-BE6F-80162035E0FC}" destId="{684191A0-EDD3-CC44-A6DA-51D5DBF47E2D}" srcOrd="0" destOrd="0" presId="urn:microsoft.com/office/officeart/2005/8/layout/lProcess3"/>
    <dgm:cxn modelId="{0E109B50-2220-1D49-BBD3-05B815CE3F9A}" srcId="{FE733929-E718-DA4C-8BDB-4B0884309379}" destId="{60FA0A0B-7A94-D04F-9E70-44E33D1766DB}" srcOrd="0" destOrd="0" parTransId="{8FB6BCFE-545F-7841-A3B5-F2F7105C926A}" sibTransId="{DF17D109-1FA2-3743-971C-7EFA5822BB5E}"/>
    <dgm:cxn modelId="{F870961A-5769-434C-92F8-60FFCFBAED24}" type="presOf" srcId="{C34F4A09-A0D9-4742-974E-1EA0FEFA4217}" destId="{5212C8A1-C9AF-0A47-82DA-E6793A67E12A}" srcOrd="0" destOrd="0" presId="urn:microsoft.com/office/officeart/2005/8/layout/lProcess3"/>
    <dgm:cxn modelId="{CE25A7A3-9171-0649-AFA7-2560AA5036AB}" srcId="{4E89581F-8682-2442-BACB-30925E047054}" destId="{A3D00A46-572D-D543-9A94-3837E1B2A94C}" srcOrd="0" destOrd="0" parTransId="{AE0D34A1-858A-634D-A4F7-FF2951DF7B97}" sibTransId="{231F544A-D781-324D-B37B-3CDEB2170A09}"/>
    <dgm:cxn modelId="{59E76BF9-3E92-3243-8B5B-6BA96119FC3A}" srcId="{FE733929-E718-DA4C-8BDB-4B0884309379}" destId="{B295C9CD-AE15-524D-8F2B-46EB8A1813BA}" srcOrd="2" destOrd="0" parTransId="{F8B9FA48-1807-8745-AF70-A59C656A963F}" sibTransId="{F2B93A40-4CCE-FC48-8C37-D8DE5071AED9}"/>
    <dgm:cxn modelId="{3A93E1DD-D65D-B847-8165-D5861EDD771E}" srcId="{4E89581F-8682-2442-BACB-30925E047054}" destId="{54908A62-8946-4549-807B-02964A440C9E}" srcOrd="1" destOrd="0" parTransId="{EA6C3A12-F67F-F34B-9368-882FCF86287D}" sibTransId="{3CB8CC0D-D22B-2D4F-8367-06F933107B0F}"/>
    <dgm:cxn modelId="{36C12816-4F32-9643-828D-4904AA950F3A}" type="presOf" srcId="{A3D00A46-572D-D543-9A94-3837E1B2A94C}" destId="{BDC27F61-CE68-D143-B540-2F734374206D}" srcOrd="0" destOrd="0" presId="urn:microsoft.com/office/officeart/2005/8/layout/lProcess3"/>
    <dgm:cxn modelId="{294A1613-61B8-9C45-93A0-3485C7970F57}" srcId="{AB5428C6-0FED-514F-826D-A81C0B58CD15}" destId="{9F02DB43-61D8-D648-A7B9-3DA7D95150D8}" srcOrd="1" destOrd="0" parTransId="{BE17EE42-0012-5F4C-8F8C-767F25F7B7C6}" sibTransId="{B55EF089-3C29-AD40-BF32-66BF2856A27C}"/>
    <dgm:cxn modelId="{D67BB757-4CBE-2A4C-A864-F912C0898A6E}" type="presOf" srcId="{402BA813-858B-9A4A-84FF-D6CF23027FD7}" destId="{839D8056-7CFE-AB43-9AD7-ECDF1513B903}" srcOrd="0" destOrd="0" presId="urn:microsoft.com/office/officeart/2005/8/layout/lProcess3"/>
    <dgm:cxn modelId="{7EF2F8B4-7476-BE46-9BA8-CCD761DB114B}" type="presOf" srcId="{54908A62-8946-4549-807B-02964A440C9E}" destId="{CCAADF6E-B8E0-2C4F-AC8F-A60D1C49D000}" srcOrd="0" destOrd="0" presId="urn:microsoft.com/office/officeart/2005/8/layout/lProcess3"/>
    <dgm:cxn modelId="{EAF210FD-9FEE-804F-9A90-72D632DBA8FC}" type="presOf" srcId="{A08F04E5-ACF0-D341-9310-29D15F87C155}" destId="{A8AB5B51-C642-4D40-8B0B-51CABF45EDC0}" srcOrd="0" destOrd="0" presId="urn:microsoft.com/office/officeart/2005/8/layout/lProcess3"/>
    <dgm:cxn modelId="{E063727A-623B-8C46-A546-C96BC8C7A814}" type="presOf" srcId="{C55FAAB7-1B55-B44A-92FA-9928557DD4B7}" destId="{294F5BF4-AC9F-9E4A-B08E-0F6C3DB73021}" srcOrd="0" destOrd="0" presId="urn:microsoft.com/office/officeart/2005/8/layout/lProcess3"/>
    <dgm:cxn modelId="{B10407FF-6558-5A40-AEF9-D9D1BB2B1B86}" srcId="{98467347-5D53-104D-96D1-A5E840587AC9}" destId="{94FCF39F-BBBE-B149-AA74-A038BE2FF5CE}" srcOrd="4" destOrd="0" parTransId="{D7F6D467-4D1E-FF4D-993F-39A972DE4DD6}" sibTransId="{C3E3EE5A-1586-E649-9252-2C897EE03EF5}"/>
    <dgm:cxn modelId="{330996C6-922D-4549-98C3-B67834795EAE}" type="presOf" srcId="{B295C9CD-AE15-524D-8F2B-46EB8A1813BA}" destId="{4EFBBCCB-A504-944D-94B6-E5F853C310DD}" srcOrd="0" destOrd="0" presId="urn:microsoft.com/office/officeart/2005/8/layout/lProcess3"/>
    <dgm:cxn modelId="{A3FE1886-183F-9E40-A418-BB60405A2B5D}" srcId="{98467347-5D53-104D-96D1-A5E840587AC9}" destId="{F5C3A2A3-339C-6B43-B395-198AEFD5399E}" srcOrd="0" destOrd="0" parTransId="{068337FD-5C2E-A149-A150-1BF4D7C9926E}" sibTransId="{FD868088-66F9-FA4E-BFA5-C75E875075D0}"/>
    <dgm:cxn modelId="{38716982-A85D-CF44-B427-2FBD7E3B9581}" type="presOf" srcId="{AB5428C6-0FED-514F-826D-A81C0B58CD15}" destId="{8E962D3A-CCA3-7042-B59F-6646911AA775}" srcOrd="0" destOrd="0" presId="urn:microsoft.com/office/officeart/2005/8/layout/lProcess3"/>
    <dgm:cxn modelId="{BCBE1B8B-6057-C94F-8BF9-9384288D8CF6}" srcId="{94FCF39F-BBBE-B149-AA74-A038BE2FF5CE}" destId="{894CBDC9-88B9-624D-BE6F-80162035E0FC}" srcOrd="0" destOrd="0" parTransId="{2AC02764-1BED-7D4D-8FF1-B8EF546EBAB4}" sibTransId="{281B3727-BF7E-754E-B994-D4F20C967D55}"/>
    <dgm:cxn modelId="{6FE39743-BE9F-A541-BD48-3E3C29908404}" type="presOf" srcId="{9F02DB43-61D8-D648-A7B9-3DA7D95150D8}" destId="{A0E0AA6C-EDC4-8C43-A042-CBA1797EAD6C}" srcOrd="0" destOrd="0" presId="urn:microsoft.com/office/officeart/2005/8/layout/lProcess3"/>
    <dgm:cxn modelId="{DC0947CA-DE3B-694D-AE7F-885D2385CC9C}" srcId="{94FCF39F-BBBE-B149-AA74-A038BE2FF5CE}" destId="{65F4BFE9-71BE-CB4B-A260-466E4F3E1757}" srcOrd="3" destOrd="0" parTransId="{D5537DF6-4DD4-754A-A256-AEE49C1B772C}" sibTransId="{64FD473A-DFC8-1640-8394-D77E3D24C87D}"/>
    <dgm:cxn modelId="{A5BCD948-415C-A04F-B04F-8EB599B99964}" srcId="{98467347-5D53-104D-96D1-A5E840587AC9}" destId="{AB5428C6-0FED-514F-826D-A81C0B58CD15}" srcOrd="3" destOrd="0" parTransId="{9FD503A0-4670-324D-A757-007F25A73620}" sibTransId="{6EFD762A-2A34-1B48-87B3-030DB9D02D19}"/>
    <dgm:cxn modelId="{09E81B45-C4D1-8249-A4F3-17D4034F92A6}" type="presOf" srcId="{94FCF39F-BBBE-B149-AA74-A038BE2FF5CE}" destId="{5809FA45-1029-2649-9B80-6FCA3F767BCD}" srcOrd="0" destOrd="0" presId="urn:microsoft.com/office/officeart/2005/8/layout/lProcess3"/>
    <dgm:cxn modelId="{B5E19F4C-D52D-5343-8CAE-EF0B595D1473}" type="presOf" srcId="{23D5F03B-8022-824B-B481-1A819711DBCA}" destId="{E5DFB1D9-2C42-9140-A0F7-CEE2B7D89B56}" srcOrd="0" destOrd="0" presId="urn:microsoft.com/office/officeart/2005/8/layout/lProcess3"/>
    <dgm:cxn modelId="{698CA7EB-7E34-B74A-B03B-7224103E8970}" srcId="{4E89581F-8682-2442-BACB-30925E047054}" destId="{A08F04E5-ACF0-D341-9310-29D15F87C155}" srcOrd="2" destOrd="0" parTransId="{88E64329-98FF-304E-932C-EE9706539DDC}" sibTransId="{17665379-0132-C04B-89C7-C13F7CE41224}"/>
    <dgm:cxn modelId="{0D0AFA50-A7BE-4244-8438-50B0CF138207}" srcId="{FE733929-E718-DA4C-8BDB-4B0884309379}" destId="{474999E8-F648-384E-98C4-6FFCE01CDF61}" srcOrd="1" destOrd="0" parTransId="{954835E6-38A3-A14B-B20A-D5C3EC335E04}" sibTransId="{430FA1C2-C4B6-F743-87AB-22690554964C}"/>
    <dgm:cxn modelId="{5F93CB33-8C67-9249-A18B-01B9E327982F}" srcId="{98467347-5D53-104D-96D1-A5E840587AC9}" destId="{4E89581F-8682-2442-BACB-30925E047054}" srcOrd="1" destOrd="0" parTransId="{9EA56A5D-A295-C14C-97B1-06AD3F84ACDA}" sibTransId="{351A005F-CB8C-D44B-9120-387152F104DD}"/>
    <dgm:cxn modelId="{5C9263D9-4423-794A-A5DC-5E9D85A876B1}" type="presOf" srcId="{F5C3A2A3-339C-6B43-B395-198AEFD5399E}" destId="{9F5DB842-7B8F-EC4D-93C4-51D4D0207345}" srcOrd="0" destOrd="0" presId="urn:microsoft.com/office/officeart/2005/8/layout/lProcess3"/>
    <dgm:cxn modelId="{3D06C3EF-5F9D-C149-A175-3330748253D7}" type="presOf" srcId="{311C8B5B-3A35-684A-9FE5-60FB5503C185}" destId="{13756A92-B39D-1D4C-AC24-FCC0ECD95853}" srcOrd="0" destOrd="0" presId="urn:microsoft.com/office/officeart/2005/8/layout/lProcess3"/>
    <dgm:cxn modelId="{6A3EE9CF-3EA2-D646-BFDE-18B737A738ED}" type="presOf" srcId="{98467347-5D53-104D-96D1-A5E840587AC9}" destId="{E9348216-2181-324E-B8AA-10D812EFEE61}" srcOrd="0" destOrd="0" presId="urn:microsoft.com/office/officeart/2005/8/layout/lProcess3"/>
    <dgm:cxn modelId="{B6F3129C-6CB1-5F41-9FCD-B0876D39EE09}" srcId="{94FCF39F-BBBE-B149-AA74-A038BE2FF5CE}" destId="{402BA813-858B-9A4A-84FF-D6CF23027FD7}" srcOrd="2" destOrd="0" parTransId="{82811E2B-83B1-8146-A535-3D5979EFEBC7}" sibTransId="{66725599-F9EB-0F4F-882F-24802FDBE063}"/>
    <dgm:cxn modelId="{AA5E795B-0EEC-AB4B-9907-5FD05403DB81}" srcId="{F5C3A2A3-339C-6B43-B395-198AEFD5399E}" destId="{CAD2A65E-4682-2748-96A2-29AA5DFA03C9}" srcOrd="2" destOrd="0" parTransId="{61B1182F-D235-D04A-A751-EABC7012CDEC}" sibTransId="{E66D7E05-B551-674F-B379-F6582862800C}"/>
    <dgm:cxn modelId="{9B3AF616-7CD6-9348-8C6A-9DC6F39F5790}" srcId="{F5C3A2A3-339C-6B43-B395-198AEFD5399E}" destId="{2AED7A5D-0E62-F742-9450-6AC3BD950E8D}" srcOrd="3" destOrd="0" parTransId="{321D9004-2210-8345-B357-8CF3D548D883}" sibTransId="{E1C4E095-2348-5643-ACE8-4479E8EF73D4}"/>
    <dgm:cxn modelId="{D164E763-BB94-804C-BCA4-81B9EFFD81F7}" srcId="{F5C3A2A3-339C-6B43-B395-198AEFD5399E}" destId="{23D5F03B-8022-824B-B481-1A819711DBCA}" srcOrd="1" destOrd="0" parTransId="{DB96449E-64F9-3A41-A3E4-52E5742F6BBA}" sibTransId="{C2338C2F-9BF2-B94C-9E8F-32FEF3ABA4E1}"/>
    <dgm:cxn modelId="{978CC187-D8F2-6843-80B2-432A009F4049}" srcId="{F5C3A2A3-339C-6B43-B395-198AEFD5399E}" destId="{311C8B5B-3A35-684A-9FE5-60FB5503C185}" srcOrd="0" destOrd="0" parTransId="{D8AB92F6-9C0E-6E4E-80F5-45DBC0B19386}" sibTransId="{0EE0C26F-B86F-FB48-A2BA-F7F9C616DF2D}"/>
    <dgm:cxn modelId="{A5721E88-B774-484C-989B-CE5D77CE48BC}" type="presParOf" srcId="{E9348216-2181-324E-B8AA-10D812EFEE61}" destId="{CA934C2E-72ED-1341-91CA-B2C7A3386557}" srcOrd="0" destOrd="0" presId="urn:microsoft.com/office/officeart/2005/8/layout/lProcess3"/>
    <dgm:cxn modelId="{9DFCCB68-1202-F646-9CD9-3591C3DBAF8A}" type="presParOf" srcId="{CA934C2E-72ED-1341-91CA-B2C7A3386557}" destId="{9F5DB842-7B8F-EC4D-93C4-51D4D0207345}" srcOrd="0" destOrd="0" presId="urn:microsoft.com/office/officeart/2005/8/layout/lProcess3"/>
    <dgm:cxn modelId="{FFD8A3E4-B043-AC46-8070-D3064D387233}" type="presParOf" srcId="{CA934C2E-72ED-1341-91CA-B2C7A3386557}" destId="{3B7B4535-2BA6-7743-BFAE-9D39369984E7}" srcOrd="1" destOrd="0" presId="urn:microsoft.com/office/officeart/2005/8/layout/lProcess3"/>
    <dgm:cxn modelId="{FA97A9AC-A9EB-9041-9EC6-48963427393A}" type="presParOf" srcId="{CA934C2E-72ED-1341-91CA-B2C7A3386557}" destId="{13756A92-B39D-1D4C-AC24-FCC0ECD95853}" srcOrd="2" destOrd="0" presId="urn:microsoft.com/office/officeart/2005/8/layout/lProcess3"/>
    <dgm:cxn modelId="{88699C27-62C4-3042-A1C2-A63DEE1CEEF8}" type="presParOf" srcId="{CA934C2E-72ED-1341-91CA-B2C7A3386557}" destId="{D7CC7B96-4E05-5047-89A6-D4FAEBF5E155}" srcOrd="3" destOrd="0" presId="urn:microsoft.com/office/officeart/2005/8/layout/lProcess3"/>
    <dgm:cxn modelId="{57E5FC44-1B92-5C45-88E6-1C81C9D9CE0D}" type="presParOf" srcId="{CA934C2E-72ED-1341-91CA-B2C7A3386557}" destId="{E5DFB1D9-2C42-9140-A0F7-CEE2B7D89B56}" srcOrd="4" destOrd="0" presId="urn:microsoft.com/office/officeart/2005/8/layout/lProcess3"/>
    <dgm:cxn modelId="{F7074DB4-09BA-7D4E-AFD0-F6E6190AD015}" type="presParOf" srcId="{CA934C2E-72ED-1341-91CA-B2C7A3386557}" destId="{21DBCB01-45C4-D441-8EC8-2EB4ADB592C2}" srcOrd="5" destOrd="0" presId="urn:microsoft.com/office/officeart/2005/8/layout/lProcess3"/>
    <dgm:cxn modelId="{8CE8F483-1673-F64D-9AC8-C143528FD579}" type="presParOf" srcId="{CA934C2E-72ED-1341-91CA-B2C7A3386557}" destId="{CA713694-9808-EF4C-A82B-D1FCB319C192}" srcOrd="6" destOrd="0" presId="urn:microsoft.com/office/officeart/2005/8/layout/lProcess3"/>
    <dgm:cxn modelId="{B81A3215-F7A2-1348-B901-9CB7D48C9034}" type="presParOf" srcId="{CA934C2E-72ED-1341-91CA-B2C7A3386557}" destId="{A09944E7-4791-594E-AAAC-E0D84C93EDBD}" srcOrd="7" destOrd="0" presId="urn:microsoft.com/office/officeart/2005/8/layout/lProcess3"/>
    <dgm:cxn modelId="{34613898-C044-8848-B0D8-73E0313743F2}" type="presParOf" srcId="{CA934C2E-72ED-1341-91CA-B2C7A3386557}" destId="{E4F0C182-7F7B-3942-93BC-BE56139B344D}" srcOrd="8" destOrd="0" presId="urn:microsoft.com/office/officeart/2005/8/layout/lProcess3"/>
    <dgm:cxn modelId="{9DFC1B46-F395-514F-8CF0-1121BCF4589A}" type="presParOf" srcId="{E9348216-2181-324E-B8AA-10D812EFEE61}" destId="{D38F29A9-B395-AD44-B377-EDA246B7FBA7}" srcOrd="1" destOrd="0" presId="urn:microsoft.com/office/officeart/2005/8/layout/lProcess3"/>
    <dgm:cxn modelId="{03341649-928A-0646-8016-AEB9166648D2}" type="presParOf" srcId="{E9348216-2181-324E-B8AA-10D812EFEE61}" destId="{24FD2591-4E17-784F-A498-26B9EEE5B2C3}" srcOrd="2" destOrd="0" presId="urn:microsoft.com/office/officeart/2005/8/layout/lProcess3"/>
    <dgm:cxn modelId="{844AB9B9-CBBB-3A4B-BAFB-637F199772F9}" type="presParOf" srcId="{24FD2591-4E17-784F-A498-26B9EEE5B2C3}" destId="{D386671F-168C-EF4E-AFF2-D2A78D3AE599}" srcOrd="0" destOrd="0" presId="urn:microsoft.com/office/officeart/2005/8/layout/lProcess3"/>
    <dgm:cxn modelId="{E9574786-9D02-894C-9AC8-11E35F7C2C95}" type="presParOf" srcId="{24FD2591-4E17-784F-A498-26B9EEE5B2C3}" destId="{7501D4E5-5C79-CB4A-A3BB-A9B3520F03CC}" srcOrd="1" destOrd="0" presId="urn:microsoft.com/office/officeart/2005/8/layout/lProcess3"/>
    <dgm:cxn modelId="{BB3BB13B-0C71-9448-971E-3B5036A28723}" type="presParOf" srcId="{24FD2591-4E17-784F-A498-26B9EEE5B2C3}" destId="{BDC27F61-CE68-D143-B540-2F734374206D}" srcOrd="2" destOrd="0" presId="urn:microsoft.com/office/officeart/2005/8/layout/lProcess3"/>
    <dgm:cxn modelId="{7BC4F9DF-BDA4-4342-9B6C-B6CEB7C822F2}" type="presParOf" srcId="{24FD2591-4E17-784F-A498-26B9EEE5B2C3}" destId="{4B4D41EB-18C6-6541-9F1B-89B3F2851FA2}" srcOrd="3" destOrd="0" presId="urn:microsoft.com/office/officeart/2005/8/layout/lProcess3"/>
    <dgm:cxn modelId="{A82F2432-C085-7E47-9F82-39093599E5B6}" type="presParOf" srcId="{24FD2591-4E17-784F-A498-26B9EEE5B2C3}" destId="{CCAADF6E-B8E0-2C4F-AC8F-A60D1C49D000}" srcOrd="4" destOrd="0" presId="urn:microsoft.com/office/officeart/2005/8/layout/lProcess3"/>
    <dgm:cxn modelId="{62A77C85-FE3B-B14E-AA82-E6AAAC642435}" type="presParOf" srcId="{24FD2591-4E17-784F-A498-26B9EEE5B2C3}" destId="{06211BD7-BFA9-8742-BA90-73E9281DB3D2}" srcOrd="5" destOrd="0" presId="urn:microsoft.com/office/officeart/2005/8/layout/lProcess3"/>
    <dgm:cxn modelId="{010ED2D0-D609-464C-BE30-032825DCA93D}" type="presParOf" srcId="{24FD2591-4E17-784F-A498-26B9EEE5B2C3}" destId="{A8AB5B51-C642-4D40-8B0B-51CABF45EDC0}" srcOrd="6" destOrd="0" presId="urn:microsoft.com/office/officeart/2005/8/layout/lProcess3"/>
    <dgm:cxn modelId="{97B3416B-8A71-4843-B2FE-914567990D7A}" type="presParOf" srcId="{E9348216-2181-324E-B8AA-10D812EFEE61}" destId="{B4409D05-0534-634A-8F0B-FBA05BC32E58}" srcOrd="3" destOrd="0" presId="urn:microsoft.com/office/officeart/2005/8/layout/lProcess3"/>
    <dgm:cxn modelId="{B939E94D-ACE5-B04F-8882-5758E99F78C7}" type="presParOf" srcId="{E9348216-2181-324E-B8AA-10D812EFEE61}" destId="{5A835BD4-772F-7F45-B200-68F325F012B3}" srcOrd="4" destOrd="0" presId="urn:microsoft.com/office/officeart/2005/8/layout/lProcess3"/>
    <dgm:cxn modelId="{7F6ADEDF-FE0C-E74A-B9BA-0EDDA10AC7F9}" type="presParOf" srcId="{5A835BD4-772F-7F45-B200-68F325F012B3}" destId="{E90DEF7D-87EA-8149-9D32-559174CA0954}" srcOrd="0" destOrd="0" presId="urn:microsoft.com/office/officeart/2005/8/layout/lProcess3"/>
    <dgm:cxn modelId="{F2204E99-4855-304C-A7D0-909C67DAF352}" type="presParOf" srcId="{5A835BD4-772F-7F45-B200-68F325F012B3}" destId="{7D2A0D10-A470-5749-A91F-88C45F4A4834}" srcOrd="1" destOrd="0" presId="urn:microsoft.com/office/officeart/2005/8/layout/lProcess3"/>
    <dgm:cxn modelId="{CFA5B77A-C0A2-4740-BFF7-F13A8DD8083D}" type="presParOf" srcId="{5A835BD4-772F-7F45-B200-68F325F012B3}" destId="{3968E742-3580-D140-8A4F-48D1E35BFD7E}" srcOrd="2" destOrd="0" presId="urn:microsoft.com/office/officeart/2005/8/layout/lProcess3"/>
    <dgm:cxn modelId="{DA73C2DE-20FA-7C4F-93A9-ED2374C5F455}" type="presParOf" srcId="{5A835BD4-772F-7F45-B200-68F325F012B3}" destId="{6B48236F-ED7F-6C43-AFBA-543FEDA347D7}" srcOrd="3" destOrd="0" presId="urn:microsoft.com/office/officeart/2005/8/layout/lProcess3"/>
    <dgm:cxn modelId="{DB8DF867-F550-CB48-B7C5-569449F40E3B}" type="presParOf" srcId="{5A835BD4-772F-7F45-B200-68F325F012B3}" destId="{50F2B16F-5C61-7E4C-9F29-4D21CB4083BE}" srcOrd="4" destOrd="0" presId="urn:microsoft.com/office/officeart/2005/8/layout/lProcess3"/>
    <dgm:cxn modelId="{2DF33E02-8018-3649-86D6-7B4A7D4DDCA3}" type="presParOf" srcId="{5A835BD4-772F-7F45-B200-68F325F012B3}" destId="{CE1DDB2E-4D48-4646-A659-00727F16EB47}" srcOrd="5" destOrd="0" presId="urn:microsoft.com/office/officeart/2005/8/layout/lProcess3"/>
    <dgm:cxn modelId="{71DFFBE3-37D9-234E-9381-C6E42DA389A9}" type="presParOf" srcId="{5A835BD4-772F-7F45-B200-68F325F012B3}" destId="{4EFBBCCB-A504-944D-94B6-E5F853C310DD}" srcOrd="6" destOrd="0" presId="urn:microsoft.com/office/officeart/2005/8/layout/lProcess3"/>
    <dgm:cxn modelId="{D9898684-46B0-DD43-BA9C-0BF4B2F2436E}" type="presParOf" srcId="{E9348216-2181-324E-B8AA-10D812EFEE61}" destId="{C8B03095-E480-0C43-B160-F310FADF4A52}" srcOrd="5" destOrd="0" presId="urn:microsoft.com/office/officeart/2005/8/layout/lProcess3"/>
    <dgm:cxn modelId="{2845DA84-4094-E745-A9D3-CE40B4B30073}" type="presParOf" srcId="{E9348216-2181-324E-B8AA-10D812EFEE61}" destId="{0652C311-2831-2E4D-A905-FA3928FD59EA}" srcOrd="6" destOrd="0" presId="urn:microsoft.com/office/officeart/2005/8/layout/lProcess3"/>
    <dgm:cxn modelId="{4C70C86D-1492-6D4E-A6E1-D551407A7A9C}" type="presParOf" srcId="{0652C311-2831-2E4D-A905-FA3928FD59EA}" destId="{8E962D3A-CCA3-7042-B59F-6646911AA775}" srcOrd="0" destOrd="0" presId="urn:microsoft.com/office/officeart/2005/8/layout/lProcess3"/>
    <dgm:cxn modelId="{17F007A1-AAB9-174B-9A3F-3214E6579151}" type="presParOf" srcId="{0652C311-2831-2E4D-A905-FA3928FD59EA}" destId="{D4BE38ED-B411-7148-A6E4-B8CFC5163058}" srcOrd="1" destOrd="0" presId="urn:microsoft.com/office/officeart/2005/8/layout/lProcess3"/>
    <dgm:cxn modelId="{6734DA85-FF84-D94A-9EED-D9335A7E89E9}" type="presParOf" srcId="{0652C311-2831-2E4D-A905-FA3928FD59EA}" destId="{294F5BF4-AC9F-9E4A-B08E-0F6C3DB73021}" srcOrd="2" destOrd="0" presId="urn:microsoft.com/office/officeart/2005/8/layout/lProcess3"/>
    <dgm:cxn modelId="{5F3B4ABA-FB0B-544E-ADF3-D1BC90E84613}" type="presParOf" srcId="{0652C311-2831-2E4D-A905-FA3928FD59EA}" destId="{958C465C-5A5A-8A48-9CA8-13288C4A08FE}" srcOrd="3" destOrd="0" presId="urn:microsoft.com/office/officeart/2005/8/layout/lProcess3"/>
    <dgm:cxn modelId="{2FBE33A1-AA94-E745-841C-434A1C572AC3}" type="presParOf" srcId="{0652C311-2831-2E4D-A905-FA3928FD59EA}" destId="{A0E0AA6C-EDC4-8C43-A042-CBA1797EAD6C}" srcOrd="4" destOrd="0" presId="urn:microsoft.com/office/officeart/2005/8/layout/lProcess3"/>
    <dgm:cxn modelId="{7AC6DC3A-3324-764D-8727-5B0F1A12DFC1}" type="presParOf" srcId="{0652C311-2831-2E4D-A905-FA3928FD59EA}" destId="{518D3DFE-60AA-374A-95A8-5CC9DE6B41E8}" srcOrd="5" destOrd="0" presId="urn:microsoft.com/office/officeart/2005/8/layout/lProcess3"/>
    <dgm:cxn modelId="{B9BB1FA0-71BA-5A4F-A474-EF4C8EADF750}" type="presParOf" srcId="{0652C311-2831-2E4D-A905-FA3928FD59EA}" destId="{65C49DBA-190C-A148-98BA-42F9D22314CA}" srcOrd="6" destOrd="0" presId="urn:microsoft.com/office/officeart/2005/8/layout/lProcess3"/>
    <dgm:cxn modelId="{726200FE-175C-1642-8D05-9515976658E1}" type="presParOf" srcId="{0652C311-2831-2E4D-A905-FA3928FD59EA}" destId="{FFC9F419-D46D-CB40-91F8-607F97073AE8}" srcOrd="7" destOrd="0" presId="urn:microsoft.com/office/officeart/2005/8/layout/lProcess3"/>
    <dgm:cxn modelId="{8FA6F41B-2DC4-8B4B-B562-F1A836AB88A0}" type="presParOf" srcId="{0652C311-2831-2E4D-A905-FA3928FD59EA}" destId="{5212C8A1-C9AF-0A47-82DA-E6793A67E12A}" srcOrd="8" destOrd="0" presId="urn:microsoft.com/office/officeart/2005/8/layout/lProcess3"/>
    <dgm:cxn modelId="{1787ECF1-30A2-BD45-8EF8-56376AF5FCE7}" type="presParOf" srcId="{E9348216-2181-324E-B8AA-10D812EFEE61}" destId="{33AE23D0-96EC-D84B-B4AC-91594B6CFDF8}" srcOrd="7" destOrd="0" presId="urn:microsoft.com/office/officeart/2005/8/layout/lProcess3"/>
    <dgm:cxn modelId="{7844C81A-C7BF-7742-A128-C225B2E0BAA7}" type="presParOf" srcId="{E9348216-2181-324E-B8AA-10D812EFEE61}" destId="{C04043F3-4907-2444-8190-A3FC67F7FFD1}" srcOrd="8" destOrd="0" presId="urn:microsoft.com/office/officeart/2005/8/layout/lProcess3"/>
    <dgm:cxn modelId="{7ECE33F6-2481-1B4B-9F9D-4188376633C1}" type="presParOf" srcId="{C04043F3-4907-2444-8190-A3FC67F7FFD1}" destId="{5809FA45-1029-2649-9B80-6FCA3F767BCD}" srcOrd="0" destOrd="0" presId="urn:microsoft.com/office/officeart/2005/8/layout/lProcess3"/>
    <dgm:cxn modelId="{C3ABE0E6-2E1A-0448-A220-26218014C53E}" type="presParOf" srcId="{C04043F3-4907-2444-8190-A3FC67F7FFD1}" destId="{2BD3ACFB-C7F5-474D-80D4-C3714F69EE3B}" srcOrd="1" destOrd="0" presId="urn:microsoft.com/office/officeart/2005/8/layout/lProcess3"/>
    <dgm:cxn modelId="{C63391A5-11FE-114A-AEAA-4E649D02C1FD}" type="presParOf" srcId="{C04043F3-4907-2444-8190-A3FC67F7FFD1}" destId="{684191A0-EDD3-CC44-A6DA-51D5DBF47E2D}" srcOrd="2" destOrd="0" presId="urn:microsoft.com/office/officeart/2005/8/layout/lProcess3"/>
    <dgm:cxn modelId="{79EC484D-B7C2-A748-BCBB-71B8D5528785}" type="presParOf" srcId="{C04043F3-4907-2444-8190-A3FC67F7FFD1}" destId="{350477D0-D991-A14F-B217-371A962DF51F}" srcOrd="3" destOrd="0" presId="urn:microsoft.com/office/officeart/2005/8/layout/lProcess3"/>
    <dgm:cxn modelId="{8D12CA92-9576-534B-967E-14E18FD24594}" type="presParOf" srcId="{C04043F3-4907-2444-8190-A3FC67F7FFD1}" destId="{47B26341-5E38-7B4B-932D-63D5D04947C4}" srcOrd="4" destOrd="0" presId="urn:microsoft.com/office/officeart/2005/8/layout/lProcess3"/>
    <dgm:cxn modelId="{D244C3B5-73EF-B641-ACE1-DE9E608CA38A}" type="presParOf" srcId="{C04043F3-4907-2444-8190-A3FC67F7FFD1}" destId="{091007EE-6779-5845-B63F-59DABA00CF92}" srcOrd="5" destOrd="0" presId="urn:microsoft.com/office/officeart/2005/8/layout/lProcess3"/>
    <dgm:cxn modelId="{1E66D42D-8CF6-2149-B55C-D55D3E45CA1C}" type="presParOf" srcId="{C04043F3-4907-2444-8190-A3FC67F7FFD1}" destId="{839D8056-7CFE-AB43-9AD7-ECDF1513B903}" srcOrd="6" destOrd="0" presId="urn:microsoft.com/office/officeart/2005/8/layout/lProcess3"/>
    <dgm:cxn modelId="{3BDBDACA-7592-0E4E-902C-5CEE0D4F4B2C}" type="presParOf" srcId="{C04043F3-4907-2444-8190-A3FC67F7FFD1}" destId="{A6D0380E-1813-5E40-AC6B-52332DD2BDB4}" srcOrd="7" destOrd="0" presId="urn:microsoft.com/office/officeart/2005/8/layout/lProcess3"/>
    <dgm:cxn modelId="{1DA92621-F6AB-F346-A9D9-A6DB18036A19}" type="presParOf" srcId="{C04043F3-4907-2444-8190-A3FC67F7FFD1}" destId="{1DBEA544-6FEA-8644-91A7-752C3153E44F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67BD90-3684-EE45-9C0C-984F2AC65FD9}">
      <dsp:nvSpPr>
        <dsp:cNvPr id="0" name=""/>
        <dsp:cNvSpPr/>
      </dsp:nvSpPr>
      <dsp:spPr>
        <a:xfrm>
          <a:off x="2837144" y="1297357"/>
          <a:ext cx="3317271" cy="332553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Historical and Physical Factors</a:t>
          </a:r>
          <a:endParaRPr lang="en-US" sz="2800" b="1" kern="1200" dirty="0"/>
        </a:p>
      </dsp:txBody>
      <dsp:txXfrm>
        <a:off x="2837144" y="1297357"/>
        <a:ext cx="3317271" cy="3325530"/>
      </dsp:txXfrm>
    </dsp:sp>
    <dsp:sp modelId="{75C139E4-44E1-4C4A-B462-8FD8562F14FF}">
      <dsp:nvSpPr>
        <dsp:cNvPr id="0" name=""/>
        <dsp:cNvSpPr/>
      </dsp:nvSpPr>
      <dsp:spPr>
        <a:xfrm>
          <a:off x="4819532" y="1113025"/>
          <a:ext cx="1740363" cy="1199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Climate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Parent Material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Topography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Time</a:t>
          </a:r>
          <a:endParaRPr lang="en-US" sz="1600" kern="1200" dirty="0"/>
        </a:p>
      </dsp:txBody>
      <dsp:txXfrm>
        <a:off x="4819532" y="1113025"/>
        <a:ext cx="1740363" cy="1199127"/>
      </dsp:txXfrm>
    </dsp:sp>
    <dsp:sp modelId="{573CBDDB-3F11-CC4F-B5FF-B3A7D6F15B32}">
      <dsp:nvSpPr>
        <dsp:cNvPr id="0" name=""/>
        <dsp:cNvSpPr/>
      </dsp:nvSpPr>
      <dsp:spPr>
        <a:xfrm>
          <a:off x="993751" y="574253"/>
          <a:ext cx="2493671" cy="235869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Soil Structure</a:t>
          </a:r>
          <a:endParaRPr lang="en-US" sz="2400" kern="1200" dirty="0"/>
        </a:p>
      </dsp:txBody>
      <dsp:txXfrm>
        <a:off x="993751" y="574253"/>
        <a:ext cx="2493671" cy="2358699"/>
      </dsp:txXfrm>
    </dsp:sp>
    <dsp:sp modelId="{AD15B64C-6E34-8C40-916A-2F0D6865D011}">
      <dsp:nvSpPr>
        <dsp:cNvPr id="0" name=""/>
        <dsp:cNvSpPr/>
      </dsp:nvSpPr>
      <dsp:spPr>
        <a:xfrm>
          <a:off x="391246" y="2205786"/>
          <a:ext cx="1361468" cy="104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Texture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Density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Drainage</a:t>
          </a:r>
          <a:endParaRPr lang="en-US" sz="1700" kern="1200" dirty="0"/>
        </a:p>
      </dsp:txBody>
      <dsp:txXfrm>
        <a:off x="391246" y="2205786"/>
        <a:ext cx="1361468" cy="1044217"/>
      </dsp:txXfrm>
    </dsp:sp>
    <dsp:sp modelId="{7538B1FF-DFDA-6A43-AF20-6F337190D283}">
      <dsp:nvSpPr>
        <dsp:cNvPr id="0" name=""/>
        <dsp:cNvSpPr/>
      </dsp:nvSpPr>
      <dsp:spPr>
        <a:xfrm rot="4855388">
          <a:off x="2792256" y="1169960"/>
          <a:ext cx="3565739" cy="4149875"/>
        </a:xfrm>
        <a:prstGeom prst="circularArrow">
          <a:avLst>
            <a:gd name="adj1" fmla="val 4878"/>
            <a:gd name="adj2" fmla="val 312630"/>
            <a:gd name="adj3" fmla="val 3197154"/>
            <a:gd name="adj4" fmla="val 15148753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AFCA8-4775-6248-B4FD-F333AE3B9A8C}">
      <dsp:nvSpPr>
        <dsp:cNvPr id="0" name=""/>
        <dsp:cNvSpPr/>
      </dsp:nvSpPr>
      <dsp:spPr>
        <a:xfrm>
          <a:off x="596726" y="195373"/>
          <a:ext cx="2543416" cy="25434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CF0DF3-F764-3A4E-A84F-23C9B7F0E1FD}">
      <dsp:nvSpPr>
        <dsp:cNvPr id="0" name=""/>
        <dsp:cNvSpPr/>
      </dsp:nvSpPr>
      <dsp:spPr>
        <a:xfrm>
          <a:off x="0" y="394199"/>
          <a:ext cx="64008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6773" tIns="312420" rIns="496773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is </a:t>
          </a:r>
          <a:r>
            <a:rPr lang="en-US" sz="1500" kern="1200" dirty="0" smtClean="0"/>
            <a:t>it biologically available?</a:t>
          </a:r>
          <a:endParaRPr lang="en-US" sz="1500" kern="1200" dirty="0"/>
        </a:p>
      </dsp:txBody>
      <dsp:txXfrm>
        <a:off x="0" y="394199"/>
        <a:ext cx="6400800" cy="637875"/>
      </dsp:txXfrm>
    </dsp:sp>
    <dsp:sp modelId="{E7F179B7-8D06-734E-844D-D765EE342792}">
      <dsp:nvSpPr>
        <dsp:cNvPr id="0" name=""/>
        <dsp:cNvSpPr/>
      </dsp:nvSpPr>
      <dsp:spPr>
        <a:xfrm>
          <a:off x="280739" y="271383"/>
          <a:ext cx="448056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Soil Temperature</a:t>
          </a:r>
          <a:r>
            <a:rPr lang="en-US" sz="1800" kern="1200" dirty="0" smtClean="0"/>
            <a:t>:</a:t>
          </a:r>
          <a:endParaRPr lang="en-US" sz="1800" kern="1200" dirty="0"/>
        </a:p>
      </dsp:txBody>
      <dsp:txXfrm>
        <a:off x="280739" y="271383"/>
        <a:ext cx="4480560" cy="442800"/>
      </dsp:txXfrm>
    </dsp:sp>
    <dsp:sp modelId="{FDD070E6-7971-D44A-9167-4B6CEAAF3BC1}">
      <dsp:nvSpPr>
        <dsp:cNvPr id="0" name=""/>
        <dsp:cNvSpPr/>
      </dsp:nvSpPr>
      <dsp:spPr>
        <a:xfrm>
          <a:off x="0" y="1399441"/>
          <a:ext cx="64008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6773" tIns="312420" rIns="496773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Will </a:t>
          </a:r>
          <a:r>
            <a:rPr lang="en-US" sz="1500" kern="1200" dirty="0" smtClean="0"/>
            <a:t>it leach?  Will it cause compaction?</a:t>
          </a:r>
          <a:endParaRPr lang="en-US" sz="1500" kern="1200" dirty="0"/>
        </a:p>
      </dsp:txBody>
      <dsp:txXfrm>
        <a:off x="0" y="1399441"/>
        <a:ext cx="6400800" cy="637875"/>
      </dsp:txXfrm>
    </dsp:sp>
    <dsp:sp modelId="{529C806A-2C53-5541-9A81-AC6838CF1AA2}">
      <dsp:nvSpPr>
        <dsp:cNvPr id="0" name=""/>
        <dsp:cNvSpPr/>
      </dsp:nvSpPr>
      <dsp:spPr>
        <a:xfrm>
          <a:off x="320040" y="1178041"/>
          <a:ext cx="448056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Rain and soil moisture</a:t>
          </a:r>
          <a:r>
            <a:rPr lang="en-US" sz="1800" kern="1200" dirty="0" smtClean="0"/>
            <a:t>:</a:t>
          </a:r>
          <a:endParaRPr lang="en-US" sz="1800" kern="1200" dirty="0"/>
        </a:p>
      </dsp:txBody>
      <dsp:txXfrm>
        <a:off x="320040" y="1178041"/>
        <a:ext cx="4480560" cy="442800"/>
      </dsp:txXfrm>
    </dsp:sp>
    <dsp:sp modelId="{7E94B54B-14B5-2E4C-8D83-3DFE17EF28A9}">
      <dsp:nvSpPr>
        <dsp:cNvPr id="0" name=""/>
        <dsp:cNvSpPr/>
      </dsp:nvSpPr>
      <dsp:spPr>
        <a:xfrm>
          <a:off x="0" y="2339716"/>
          <a:ext cx="64008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6773" tIns="312420" rIns="496773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 </a:t>
          </a:r>
          <a:r>
            <a:rPr lang="en-US" sz="1500" kern="1200" dirty="0" smtClean="0"/>
            <a:t>Will this be available when I need it?  Will cover crops have time to grow?</a:t>
          </a:r>
          <a:endParaRPr lang="en-US" sz="1500" kern="1200" dirty="0"/>
        </a:p>
      </dsp:txBody>
      <dsp:txXfrm>
        <a:off x="0" y="2339716"/>
        <a:ext cx="6400800" cy="850500"/>
      </dsp:txXfrm>
    </dsp:sp>
    <dsp:sp modelId="{BE7767EB-D42A-954E-9068-675F5692D167}">
      <dsp:nvSpPr>
        <dsp:cNvPr id="0" name=""/>
        <dsp:cNvSpPr/>
      </dsp:nvSpPr>
      <dsp:spPr>
        <a:xfrm>
          <a:off x="320040" y="2118316"/>
          <a:ext cx="448056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Timing</a:t>
          </a:r>
          <a:r>
            <a:rPr lang="en-US" sz="1800" kern="1200" dirty="0" smtClean="0"/>
            <a:t>:</a:t>
          </a:r>
          <a:endParaRPr lang="en-US" sz="1800" kern="1200" dirty="0"/>
        </a:p>
      </dsp:txBody>
      <dsp:txXfrm>
        <a:off x="320040" y="2118316"/>
        <a:ext cx="4480560" cy="442800"/>
      </dsp:txXfrm>
    </dsp:sp>
    <dsp:sp modelId="{F1C9DAE9-2793-AB45-9503-97D7089F0468}">
      <dsp:nvSpPr>
        <dsp:cNvPr id="0" name=""/>
        <dsp:cNvSpPr/>
      </dsp:nvSpPr>
      <dsp:spPr>
        <a:xfrm>
          <a:off x="0" y="3492616"/>
          <a:ext cx="64008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6773" tIns="312420" rIns="496773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How </a:t>
          </a:r>
          <a:r>
            <a:rPr lang="en-US" sz="1500" kern="1200" dirty="0" smtClean="0"/>
            <a:t>much time and money do you have?  How will you apply it?</a:t>
          </a:r>
          <a:endParaRPr lang="en-US" sz="1500" kern="1200" dirty="0"/>
        </a:p>
      </dsp:txBody>
      <dsp:txXfrm>
        <a:off x="0" y="3492616"/>
        <a:ext cx="6400800" cy="637875"/>
      </dsp:txXfrm>
    </dsp:sp>
    <dsp:sp modelId="{BABE7A80-A4E3-A747-9C78-ADAB0AA3B2C5}">
      <dsp:nvSpPr>
        <dsp:cNvPr id="0" name=""/>
        <dsp:cNvSpPr/>
      </dsp:nvSpPr>
      <dsp:spPr>
        <a:xfrm>
          <a:off x="320040" y="3271216"/>
          <a:ext cx="448056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Cost</a:t>
          </a:r>
          <a:r>
            <a:rPr lang="en-US" sz="1800" kern="1200" dirty="0" smtClean="0"/>
            <a:t>:</a:t>
          </a:r>
          <a:endParaRPr lang="en-US" sz="1800" kern="1200" dirty="0"/>
        </a:p>
      </dsp:txBody>
      <dsp:txXfrm>
        <a:off x="320040" y="3271216"/>
        <a:ext cx="4480560" cy="442800"/>
      </dsp:txXfrm>
    </dsp:sp>
    <dsp:sp modelId="{5412FDCA-995E-CB4B-BC89-FACF5C15F2EE}">
      <dsp:nvSpPr>
        <dsp:cNvPr id="0" name=""/>
        <dsp:cNvSpPr/>
      </dsp:nvSpPr>
      <dsp:spPr>
        <a:xfrm>
          <a:off x="0" y="4432891"/>
          <a:ext cx="64008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6773" tIns="312420" rIns="496773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 Do you care where a product comes from?  Could it be contaminated, or bring in weeds or pathogens?</a:t>
          </a:r>
          <a:endParaRPr lang="en-US" sz="1500" kern="1200" dirty="0"/>
        </a:p>
      </dsp:txBody>
      <dsp:txXfrm>
        <a:off x="0" y="4432891"/>
        <a:ext cx="6400800" cy="850500"/>
      </dsp:txXfrm>
    </dsp:sp>
    <dsp:sp modelId="{689E658A-56E3-5240-A14B-86C2BC0AC20C}">
      <dsp:nvSpPr>
        <dsp:cNvPr id="0" name=""/>
        <dsp:cNvSpPr/>
      </dsp:nvSpPr>
      <dsp:spPr>
        <a:xfrm>
          <a:off x="320040" y="4211491"/>
          <a:ext cx="448056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Source</a:t>
          </a:r>
          <a:r>
            <a:rPr lang="en-US" sz="1800" kern="1200" dirty="0" smtClean="0"/>
            <a:t>:</a:t>
          </a:r>
          <a:endParaRPr lang="en-US" sz="1800" kern="1200" dirty="0"/>
        </a:p>
      </dsp:txBody>
      <dsp:txXfrm>
        <a:off x="320040" y="4211491"/>
        <a:ext cx="4480560" cy="442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E60CC1-26FC-BB4E-BA26-B785E30AD1E4}">
      <dsp:nvSpPr>
        <dsp:cNvPr id="0" name=""/>
        <dsp:cNvSpPr/>
      </dsp:nvSpPr>
      <dsp:spPr>
        <a:xfrm>
          <a:off x="1258613" y="379188"/>
          <a:ext cx="1522961" cy="92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it gritty? 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Sand</a:t>
          </a:r>
          <a:endParaRPr lang="en-US" sz="1600" kern="1200" dirty="0"/>
        </a:p>
      </dsp:txBody>
      <dsp:txXfrm>
        <a:off x="1258613" y="379188"/>
        <a:ext cx="1522961" cy="924673"/>
      </dsp:txXfrm>
    </dsp:sp>
    <dsp:sp modelId="{A164BBD5-2317-864E-BF19-3BF73BC4DF48}">
      <dsp:nvSpPr>
        <dsp:cNvPr id="0" name=""/>
        <dsp:cNvSpPr/>
      </dsp:nvSpPr>
      <dsp:spPr>
        <a:xfrm rot="3600000">
          <a:off x="2226005" y="1752290"/>
          <a:ext cx="793712" cy="26651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3600000">
        <a:off x="2226005" y="1752290"/>
        <a:ext cx="793712" cy="266518"/>
      </dsp:txXfrm>
    </dsp:sp>
    <dsp:sp modelId="{791BDBF0-3C3D-C84E-80A9-572B3E7A9482}">
      <dsp:nvSpPr>
        <dsp:cNvPr id="0" name=""/>
        <dsp:cNvSpPr/>
      </dsp:nvSpPr>
      <dsp:spPr>
        <a:xfrm>
          <a:off x="2516164" y="2467236"/>
          <a:ext cx="1522961" cy="1104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it slippery?  Can you mold it? 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Clay</a:t>
          </a:r>
          <a:endParaRPr lang="en-US" sz="1600" kern="1200" dirty="0"/>
        </a:p>
      </dsp:txBody>
      <dsp:txXfrm>
        <a:off x="2516164" y="2467236"/>
        <a:ext cx="1522961" cy="1104862"/>
      </dsp:txXfrm>
    </dsp:sp>
    <dsp:sp modelId="{A4F09BA9-2538-0B47-BB97-6D9B5966DCE6}">
      <dsp:nvSpPr>
        <dsp:cNvPr id="0" name=""/>
        <dsp:cNvSpPr/>
      </dsp:nvSpPr>
      <dsp:spPr>
        <a:xfrm rot="10800000">
          <a:off x="1623237" y="2886408"/>
          <a:ext cx="793712" cy="26651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1623237" y="2886408"/>
        <a:ext cx="793712" cy="266518"/>
      </dsp:txXfrm>
    </dsp:sp>
    <dsp:sp modelId="{63C57B0C-F10D-AE47-9CAA-42C75E974FD0}">
      <dsp:nvSpPr>
        <dsp:cNvPr id="0" name=""/>
        <dsp:cNvSpPr/>
      </dsp:nvSpPr>
      <dsp:spPr>
        <a:xfrm>
          <a:off x="1062" y="2515556"/>
          <a:ext cx="1522961" cy="1008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it crumbly and soft?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Silt</a:t>
          </a:r>
          <a:endParaRPr lang="en-US" sz="1600" kern="1200" dirty="0"/>
        </a:p>
      </dsp:txBody>
      <dsp:txXfrm>
        <a:off x="1062" y="2515556"/>
        <a:ext cx="1522961" cy="1008223"/>
      </dsp:txXfrm>
    </dsp:sp>
    <dsp:sp modelId="{C0301674-6588-CC44-B621-4F55776CF663}">
      <dsp:nvSpPr>
        <dsp:cNvPr id="0" name=""/>
        <dsp:cNvSpPr/>
      </dsp:nvSpPr>
      <dsp:spPr>
        <a:xfrm rot="18000000">
          <a:off x="1006521" y="1776450"/>
          <a:ext cx="793712" cy="26651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8000000">
        <a:off x="1006521" y="1776450"/>
        <a:ext cx="793712" cy="2665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34F628-1D18-164D-A868-B563B949CDFC}">
      <dsp:nvSpPr>
        <dsp:cNvPr id="0" name=""/>
        <dsp:cNvSpPr/>
      </dsp:nvSpPr>
      <dsp:spPr>
        <a:xfrm>
          <a:off x="1259107" y="252220"/>
          <a:ext cx="1523559" cy="10649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it easy to dig? 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Low compaction</a:t>
          </a:r>
          <a:endParaRPr lang="en-US" sz="1600" kern="1200" dirty="0"/>
        </a:p>
      </dsp:txBody>
      <dsp:txXfrm>
        <a:off x="1259107" y="252220"/>
        <a:ext cx="1523559" cy="1064991"/>
      </dsp:txXfrm>
    </dsp:sp>
    <dsp:sp modelId="{5BAC453F-0D9E-7846-A6E9-802172F7EBF8}">
      <dsp:nvSpPr>
        <dsp:cNvPr id="0" name=""/>
        <dsp:cNvSpPr/>
      </dsp:nvSpPr>
      <dsp:spPr>
        <a:xfrm rot="3600000">
          <a:off x="2194468" y="1640605"/>
          <a:ext cx="795068" cy="26662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3600000">
        <a:off x="2194468" y="1640605"/>
        <a:ext cx="795068" cy="266622"/>
      </dsp:txXfrm>
    </dsp:sp>
    <dsp:sp modelId="{652DB233-4472-CF45-B2FE-FF9E5E08A21C}">
      <dsp:nvSpPr>
        <dsp:cNvPr id="0" name=""/>
        <dsp:cNvSpPr/>
      </dsp:nvSpPr>
      <dsp:spPr>
        <a:xfrm>
          <a:off x="2517805" y="2230622"/>
          <a:ext cx="1523559" cy="1468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it hard to get a shovel in more than a few inches: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Compacted</a:t>
          </a:r>
          <a:endParaRPr lang="en-US" sz="1600" kern="1200" dirty="0"/>
        </a:p>
      </dsp:txBody>
      <dsp:txXfrm>
        <a:off x="2517805" y="2230622"/>
        <a:ext cx="1523559" cy="1468444"/>
      </dsp:txXfrm>
    </dsp:sp>
    <dsp:sp modelId="{F305C281-F049-064C-9C7E-0763644FEB3D}">
      <dsp:nvSpPr>
        <dsp:cNvPr id="0" name=""/>
        <dsp:cNvSpPr/>
      </dsp:nvSpPr>
      <dsp:spPr>
        <a:xfrm rot="10800000">
          <a:off x="1623353" y="2831533"/>
          <a:ext cx="795068" cy="26662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1623353" y="2831533"/>
        <a:ext cx="795068" cy="266622"/>
      </dsp:txXfrm>
    </dsp:sp>
    <dsp:sp modelId="{068BC144-9E78-5C40-B213-939E117C4AEE}">
      <dsp:nvSpPr>
        <dsp:cNvPr id="0" name=""/>
        <dsp:cNvSpPr/>
      </dsp:nvSpPr>
      <dsp:spPr>
        <a:xfrm>
          <a:off x="409" y="2269526"/>
          <a:ext cx="1523559" cy="13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Fill it with water: How quickly does it drain?</a:t>
          </a:r>
          <a:endParaRPr lang="en-US" sz="1600" kern="1200" dirty="0"/>
        </a:p>
      </dsp:txBody>
      <dsp:txXfrm>
        <a:off x="409" y="2269526"/>
        <a:ext cx="1523559" cy="1390636"/>
      </dsp:txXfrm>
    </dsp:sp>
    <dsp:sp modelId="{65C06141-CF15-A044-B4A5-7A44309AF870}">
      <dsp:nvSpPr>
        <dsp:cNvPr id="0" name=""/>
        <dsp:cNvSpPr/>
      </dsp:nvSpPr>
      <dsp:spPr>
        <a:xfrm rot="18000000">
          <a:off x="1041007" y="1660057"/>
          <a:ext cx="795068" cy="26662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8000000">
        <a:off x="1041007" y="1660057"/>
        <a:ext cx="795068" cy="2666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4CFF7B-7B9A-3940-8C81-803FB8928A57}">
      <dsp:nvSpPr>
        <dsp:cNvPr id="0" name=""/>
        <dsp:cNvSpPr/>
      </dsp:nvSpPr>
      <dsp:spPr>
        <a:xfrm>
          <a:off x="5691" y="129843"/>
          <a:ext cx="2920007" cy="11680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Organic Matter</a:t>
          </a:r>
          <a:endParaRPr lang="en-US" sz="4000" kern="1200" dirty="0"/>
        </a:p>
      </dsp:txBody>
      <dsp:txXfrm>
        <a:off x="5691" y="129843"/>
        <a:ext cx="2920007" cy="1168003"/>
      </dsp:txXfrm>
    </dsp:sp>
    <dsp:sp modelId="{4E3ECE1E-14BB-F549-8474-1BDF1E7F5258}">
      <dsp:nvSpPr>
        <dsp:cNvPr id="0" name=""/>
        <dsp:cNvSpPr/>
      </dsp:nvSpPr>
      <dsp:spPr>
        <a:xfrm>
          <a:off x="2546098" y="229124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Raw Debris</a:t>
          </a:r>
          <a:endParaRPr lang="en-US" sz="16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Kitchen Scraps</a:t>
          </a:r>
          <a:endParaRPr lang="en-US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Garden Debris</a:t>
          </a:r>
          <a:endParaRPr lang="en-US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Raw Manure</a:t>
          </a:r>
          <a:endParaRPr lang="en-US" sz="1200" b="1" kern="1200" dirty="0"/>
        </a:p>
      </dsp:txBody>
      <dsp:txXfrm>
        <a:off x="2546098" y="229124"/>
        <a:ext cx="2423606" cy="969442"/>
      </dsp:txXfrm>
    </dsp:sp>
    <dsp:sp modelId="{62F04C57-66D7-F441-B82D-0C229B4EE14C}">
      <dsp:nvSpPr>
        <dsp:cNvPr id="0" name=""/>
        <dsp:cNvSpPr/>
      </dsp:nvSpPr>
      <dsp:spPr>
        <a:xfrm>
          <a:off x="4630400" y="229124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Feeds Microorganisms</a:t>
          </a:r>
          <a:endParaRPr lang="en-US" sz="1600" b="1" kern="1200" dirty="0"/>
        </a:p>
      </dsp:txBody>
      <dsp:txXfrm>
        <a:off x="4630400" y="229124"/>
        <a:ext cx="2423606" cy="969442"/>
      </dsp:txXfrm>
    </dsp:sp>
    <dsp:sp modelId="{BAD4B60B-8080-BD4E-A5A2-976038BD9FE1}">
      <dsp:nvSpPr>
        <dsp:cNvPr id="0" name=""/>
        <dsp:cNvSpPr/>
      </dsp:nvSpPr>
      <dsp:spPr>
        <a:xfrm>
          <a:off x="6714701" y="229124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Eventually Forms Humus</a:t>
          </a:r>
          <a:endParaRPr lang="en-US" sz="1600" b="1" kern="1200" dirty="0"/>
        </a:p>
      </dsp:txBody>
      <dsp:txXfrm>
        <a:off x="6714701" y="229124"/>
        <a:ext cx="2423606" cy="969442"/>
      </dsp:txXfrm>
    </dsp:sp>
    <dsp:sp modelId="{7366C230-350C-3740-BD72-831B19912B03}">
      <dsp:nvSpPr>
        <dsp:cNvPr id="0" name=""/>
        <dsp:cNvSpPr/>
      </dsp:nvSpPr>
      <dsp:spPr>
        <a:xfrm>
          <a:off x="5691" y="1461367"/>
          <a:ext cx="2920007" cy="11680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Active Humus</a:t>
          </a:r>
          <a:endParaRPr lang="en-US" sz="4000" b="1" kern="1200" dirty="0"/>
        </a:p>
      </dsp:txBody>
      <dsp:txXfrm>
        <a:off x="5691" y="1461367"/>
        <a:ext cx="2920007" cy="1168003"/>
      </dsp:txXfrm>
    </dsp:sp>
    <dsp:sp modelId="{D25DD62C-0156-2247-A534-4C2A12F24EEB}">
      <dsp:nvSpPr>
        <dsp:cNvPr id="0" name=""/>
        <dsp:cNvSpPr/>
      </dsp:nvSpPr>
      <dsp:spPr>
        <a:xfrm>
          <a:off x="2546098" y="1560647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Breaks down readily</a:t>
          </a:r>
          <a:endParaRPr lang="en-US" sz="16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Formed from starch, sugar, and protein</a:t>
          </a:r>
          <a:endParaRPr lang="en-US" sz="1200" b="1" kern="1200" dirty="0"/>
        </a:p>
      </dsp:txBody>
      <dsp:txXfrm>
        <a:off x="2546098" y="1560647"/>
        <a:ext cx="2423606" cy="969442"/>
      </dsp:txXfrm>
    </dsp:sp>
    <dsp:sp modelId="{ED1B843B-AF49-E44A-8E90-11EEB18733AF}">
      <dsp:nvSpPr>
        <dsp:cNvPr id="0" name=""/>
        <dsp:cNvSpPr/>
      </dsp:nvSpPr>
      <dsp:spPr>
        <a:xfrm>
          <a:off x="4630400" y="1560647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Fulvic</a:t>
          </a:r>
          <a:r>
            <a:rPr lang="en-US" sz="1600" b="1" kern="1200" dirty="0" smtClean="0"/>
            <a:t> Acids</a:t>
          </a:r>
          <a:endParaRPr lang="en-US" sz="1600" b="1" kern="1200" dirty="0"/>
        </a:p>
      </dsp:txBody>
      <dsp:txXfrm>
        <a:off x="4630400" y="1560647"/>
        <a:ext cx="2423606" cy="969442"/>
      </dsp:txXfrm>
    </dsp:sp>
    <dsp:sp modelId="{8B1FE85A-8B26-9144-8DFA-4EF5FFBD2CBB}">
      <dsp:nvSpPr>
        <dsp:cNvPr id="0" name=""/>
        <dsp:cNvSpPr/>
      </dsp:nvSpPr>
      <dsp:spPr>
        <a:xfrm>
          <a:off x="6714701" y="1560647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Good source of nutrients</a:t>
          </a:r>
          <a:endParaRPr lang="en-US" sz="1600" b="1" kern="1200" dirty="0"/>
        </a:p>
      </dsp:txBody>
      <dsp:txXfrm>
        <a:off x="6714701" y="1560647"/>
        <a:ext cx="2423606" cy="969442"/>
      </dsp:txXfrm>
    </dsp:sp>
    <dsp:sp modelId="{AF3E9F77-EA43-D047-870D-AD3D44E8372D}">
      <dsp:nvSpPr>
        <dsp:cNvPr id="0" name=""/>
        <dsp:cNvSpPr/>
      </dsp:nvSpPr>
      <dsp:spPr>
        <a:xfrm>
          <a:off x="5691" y="2792891"/>
          <a:ext cx="2920007" cy="11680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Stable Humus</a:t>
          </a:r>
          <a:endParaRPr lang="en-US" sz="4000" b="1" kern="1200" dirty="0"/>
        </a:p>
      </dsp:txBody>
      <dsp:txXfrm>
        <a:off x="5691" y="2792891"/>
        <a:ext cx="2920007" cy="1168003"/>
      </dsp:txXfrm>
    </dsp:sp>
    <dsp:sp modelId="{B5EF4335-E30F-2140-905D-510E1DB67782}">
      <dsp:nvSpPr>
        <dsp:cNvPr id="0" name=""/>
        <dsp:cNvSpPr/>
      </dsp:nvSpPr>
      <dsp:spPr>
        <a:xfrm>
          <a:off x="2546098" y="2892171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Long lasting</a:t>
          </a:r>
          <a:endParaRPr lang="en-US" sz="16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Formed from woody debris</a:t>
          </a:r>
          <a:endParaRPr lang="en-US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/>
        </a:p>
      </dsp:txBody>
      <dsp:txXfrm>
        <a:off x="2546098" y="2892171"/>
        <a:ext cx="2423606" cy="969442"/>
      </dsp:txXfrm>
    </dsp:sp>
    <dsp:sp modelId="{04CFD2D5-17FB-8A4B-BB74-E0F480B52425}">
      <dsp:nvSpPr>
        <dsp:cNvPr id="0" name=""/>
        <dsp:cNvSpPr/>
      </dsp:nvSpPr>
      <dsp:spPr>
        <a:xfrm>
          <a:off x="4630400" y="2892171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Improves soil structure</a:t>
          </a:r>
          <a:endParaRPr lang="en-US" sz="1600" b="1" kern="1200" dirty="0"/>
        </a:p>
      </dsp:txBody>
      <dsp:txXfrm>
        <a:off x="4630400" y="2892171"/>
        <a:ext cx="2423606" cy="969442"/>
      </dsp:txXfrm>
    </dsp:sp>
    <dsp:sp modelId="{F7B279D4-B4CC-054E-9765-69E481863740}">
      <dsp:nvSpPr>
        <dsp:cNvPr id="0" name=""/>
        <dsp:cNvSpPr/>
      </dsp:nvSpPr>
      <dsp:spPr>
        <a:xfrm>
          <a:off x="6714701" y="2892171"/>
          <a:ext cx="2423606" cy="9694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Essential for long term soil health</a:t>
          </a:r>
          <a:endParaRPr lang="en-US" sz="1600" b="1" kern="1200" dirty="0"/>
        </a:p>
      </dsp:txBody>
      <dsp:txXfrm>
        <a:off x="6714701" y="2892171"/>
        <a:ext cx="2423606" cy="96944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570D42-E226-5D4F-9FFE-BA4B7FCF28FD}">
      <dsp:nvSpPr>
        <dsp:cNvPr id="0" name=""/>
        <dsp:cNvSpPr/>
      </dsp:nvSpPr>
      <dsp:spPr>
        <a:xfrm>
          <a:off x="2619" y="1061540"/>
          <a:ext cx="3659342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0480" rIns="178368" bIns="3048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Compost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Source/Quality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Cost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Method of Application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Increases Soil Biology</a:t>
          </a:r>
          <a:endParaRPr lang="en-US" sz="1900" kern="1200" dirty="0"/>
        </a:p>
      </dsp:txBody>
      <dsp:txXfrm>
        <a:off x="2619" y="1061540"/>
        <a:ext cx="3659342" cy="3241081"/>
      </dsp:txXfrm>
    </dsp:sp>
    <dsp:sp modelId="{4B6B0957-24F2-0A40-8426-F8DB69246673}">
      <dsp:nvSpPr>
        <dsp:cNvPr id="0" name=""/>
        <dsp:cNvSpPr/>
      </dsp:nvSpPr>
      <dsp:spPr>
        <a:xfrm>
          <a:off x="3013746" y="1061540"/>
          <a:ext cx="3241081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0480" rIns="178368" bIns="3048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Weeds and Crop Residue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Free!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Caution with seed bank</a:t>
          </a:r>
          <a:endParaRPr lang="en-US" sz="1900" kern="1200" dirty="0"/>
        </a:p>
      </dsp:txBody>
      <dsp:txXfrm>
        <a:off x="3013746" y="1061540"/>
        <a:ext cx="3241081" cy="3241081"/>
      </dsp:txXfrm>
    </dsp:sp>
    <dsp:sp modelId="{32FA95C1-F4BC-3F49-A98F-FD37631C6BD9}">
      <dsp:nvSpPr>
        <dsp:cNvPr id="0" name=""/>
        <dsp:cNvSpPr/>
      </dsp:nvSpPr>
      <dsp:spPr>
        <a:xfrm>
          <a:off x="5606611" y="1061540"/>
          <a:ext cx="3241081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0480" rIns="178368" bIns="3048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Cover Crops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How to Incorporate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Timing</a:t>
          </a:r>
          <a:endParaRPr lang="en-US" sz="1900" kern="1200" dirty="0"/>
        </a:p>
      </dsp:txBody>
      <dsp:txXfrm>
        <a:off x="5606611" y="1061540"/>
        <a:ext cx="3241081" cy="32410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1F4AB3-2994-6D49-954C-3AB0C9DA0EB9}">
      <dsp:nvSpPr>
        <dsp:cNvPr id="0" name=""/>
        <dsp:cNvSpPr/>
      </dsp:nvSpPr>
      <dsp:spPr>
        <a:xfrm>
          <a:off x="5" y="2841097"/>
          <a:ext cx="1816858" cy="1466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Nitrogen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Phosphorous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Potassium</a:t>
          </a:r>
          <a:endParaRPr lang="en-US" sz="1600" kern="1200" dirty="0"/>
        </a:p>
      </dsp:txBody>
      <dsp:txXfrm>
        <a:off x="5" y="2841097"/>
        <a:ext cx="1816858" cy="1152582"/>
      </dsp:txXfrm>
    </dsp:sp>
    <dsp:sp modelId="{0073CA08-FD4B-B249-8609-80E6F6744A55}">
      <dsp:nvSpPr>
        <dsp:cNvPr id="0" name=""/>
        <dsp:cNvSpPr/>
      </dsp:nvSpPr>
      <dsp:spPr>
        <a:xfrm>
          <a:off x="950847" y="3171582"/>
          <a:ext cx="1547694" cy="1547694"/>
        </a:xfrm>
        <a:prstGeom prst="leftCircularArrow">
          <a:avLst>
            <a:gd name="adj1" fmla="val 3195"/>
            <a:gd name="adj2" fmla="val 393574"/>
            <a:gd name="adj3" fmla="val 223568"/>
            <a:gd name="adj4" fmla="val 7078972"/>
            <a:gd name="adj5" fmla="val 37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C3C54-4D92-AE4C-8C98-DB695065AFC4}">
      <dsp:nvSpPr>
        <dsp:cNvPr id="0" name=""/>
        <dsp:cNvSpPr/>
      </dsp:nvSpPr>
      <dsp:spPr>
        <a:xfrm>
          <a:off x="681266" y="3870121"/>
          <a:ext cx="1488726" cy="592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“The Big 3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(N-P-K)”</a:t>
          </a:r>
          <a:endParaRPr lang="en-US" sz="1800" kern="1200" dirty="0"/>
        </a:p>
      </dsp:txBody>
      <dsp:txXfrm>
        <a:off x="681266" y="3870121"/>
        <a:ext cx="1488726" cy="592017"/>
      </dsp:txXfrm>
    </dsp:sp>
    <dsp:sp modelId="{6D24A2EE-43E7-B24E-B772-B25B24D491DF}">
      <dsp:nvSpPr>
        <dsp:cNvPr id="0" name=""/>
        <dsp:cNvSpPr/>
      </dsp:nvSpPr>
      <dsp:spPr>
        <a:xfrm>
          <a:off x="2008453" y="2016071"/>
          <a:ext cx="1674817" cy="15726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Calcium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Magnesium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Sodium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Sulfur</a:t>
          </a:r>
          <a:endParaRPr lang="en-US" sz="1600" kern="1200" dirty="0"/>
        </a:p>
      </dsp:txBody>
      <dsp:txXfrm>
        <a:off x="2008453" y="2353071"/>
        <a:ext cx="1674817" cy="1235666"/>
      </dsp:txXfrm>
    </dsp:sp>
    <dsp:sp modelId="{381FBB00-9BF4-F444-9D6F-76651B5C89FA}">
      <dsp:nvSpPr>
        <dsp:cNvPr id="0" name=""/>
        <dsp:cNvSpPr/>
      </dsp:nvSpPr>
      <dsp:spPr>
        <a:xfrm>
          <a:off x="3312278" y="708437"/>
          <a:ext cx="2534739" cy="2534739"/>
        </a:xfrm>
        <a:prstGeom prst="circularArrow">
          <a:avLst>
            <a:gd name="adj1" fmla="val 1951"/>
            <a:gd name="adj2" fmla="val 233467"/>
            <a:gd name="adj3" fmla="val 18114330"/>
            <a:gd name="adj4" fmla="val 11098818"/>
            <a:gd name="adj5" fmla="val 227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BAC69-7990-2D4D-8B08-53485468E59B}">
      <dsp:nvSpPr>
        <dsp:cNvPr id="0" name=""/>
        <dsp:cNvSpPr/>
      </dsp:nvSpPr>
      <dsp:spPr>
        <a:xfrm>
          <a:off x="2626068" y="1870432"/>
          <a:ext cx="1488726" cy="592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Other Macro Nutrients</a:t>
          </a:r>
          <a:endParaRPr lang="en-US" sz="1800" kern="1200" dirty="0"/>
        </a:p>
      </dsp:txBody>
      <dsp:txXfrm>
        <a:off x="2626068" y="1870432"/>
        <a:ext cx="1488726" cy="592017"/>
      </dsp:txXfrm>
    </dsp:sp>
    <dsp:sp modelId="{734B3D5F-DCAF-5749-935E-CFBFE40D9151}">
      <dsp:nvSpPr>
        <dsp:cNvPr id="0" name=""/>
        <dsp:cNvSpPr/>
      </dsp:nvSpPr>
      <dsp:spPr>
        <a:xfrm>
          <a:off x="4628988" y="1184269"/>
          <a:ext cx="1674817" cy="1590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Boron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Iron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Copper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And more…</a:t>
          </a:r>
          <a:endParaRPr lang="en-US" sz="1600" kern="1200" dirty="0"/>
        </a:p>
      </dsp:txBody>
      <dsp:txXfrm>
        <a:off x="4628988" y="1184269"/>
        <a:ext cx="1674817" cy="1249624"/>
      </dsp:txXfrm>
    </dsp:sp>
    <dsp:sp modelId="{8E5BE962-B1E4-104F-BAEE-7523C62FB9C5}">
      <dsp:nvSpPr>
        <dsp:cNvPr id="0" name=""/>
        <dsp:cNvSpPr/>
      </dsp:nvSpPr>
      <dsp:spPr>
        <a:xfrm>
          <a:off x="5003993" y="2017056"/>
          <a:ext cx="2652869" cy="2652869"/>
        </a:xfrm>
        <a:prstGeom prst="leftCircularArrow">
          <a:avLst>
            <a:gd name="adj1" fmla="val 1864"/>
            <a:gd name="adj2" fmla="val 222629"/>
            <a:gd name="adj3" fmla="val 4557158"/>
            <a:gd name="adj4" fmla="val 11583507"/>
            <a:gd name="adj5" fmla="val 217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839350-DACB-5040-AAF2-588BE18EEAAA}">
      <dsp:nvSpPr>
        <dsp:cNvPr id="0" name=""/>
        <dsp:cNvSpPr/>
      </dsp:nvSpPr>
      <dsp:spPr>
        <a:xfrm>
          <a:off x="4346117" y="2463876"/>
          <a:ext cx="1488726" cy="592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Micronutrients</a:t>
          </a:r>
          <a:endParaRPr lang="en-US" sz="1800" kern="1200" dirty="0"/>
        </a:p>
      </dsp:txBody>
      <dsp:txXfrm>
        <a:off x="4346117" y="2463876"/>
        <a:ext cx="1488726" cy="592017"/>
      </dsp:txXfrm>
    </dsp:sp>
    <dsp:sp modelId="{D0D98A5A-6333-5E42-9607-DF2242CEC6BD}">
      <dsp:nvSpPr>
        <dsp:cNvPr id="0" name=""/>
        <dsp:cNvSpPr/>
      </dsp:nvSpPr>
      <dsp:spPr>
        <a:xfrm>
          <a:off x="6244113" y="3141600"/>
          <a:ext cx="1674817" cy="862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Acidity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 Lime needs</a:t>
          </a:r>
          <a:endParaRPr lang="en-US" sz="1600" kern="1200" dirty="0"/>
        </a:p>
      </dsp:txBody>
      <dsp:txXfrm>
        <a:off x="6244113" y="3326366"/>
        <a:ext cx="1674817" cy="677474"/>
      </dsp:txXfrm>
    </dsp:sp>
    <dsp:sp modelId="{915A4314-CAF9-C34E-A862-F127CBC41917}">
      <dsp:nvSpPr>
        <dsp:cNvPr id="0" name=""/>
        <dsp:cNvSpPr/>
      </dsp:nvSpPr>
      <dsp:spPr>
        <a:xfrm>
          <a:off x="7243512" y="2743868"/>
          <a:ext cx="986087" cy="592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pH</a:t>
          </a:r>
          <a:endParaRPr lang="en-US" sz="1800" kern="1200" dirty="0"/>
        </a:p>
      </dsp:txBody>
      <dsp:txXfrm>
        <a:off x="7243512" y="2743868"/>
        <a:ext cx="986087" cy="59201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570D42-E226-5D4F-9FFE-BA4B7FCF28FD}">
      <dsp:nvSpPr>
        <dsp:cNvPr id="0" name=""/>
        <dsp:cNvSpPr/>
      </dsp:nvSpPr>
      <dsp:spPr>
        <a:xfrm>
          <a:off x="2619" y="1061540"/>
          <a:ext cx="3659342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4290" rIns="178368" bIns="34290" numCol="1" spcCol="1270" anchor="ctr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Availability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Biological Activity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Soil Temperature</a:t>
          </a:r>
          <a:endParaRPr lang="en-US" sz="2100" kern="1200" dirty="0"/>
        </a:p>
      </dsp:txBody>
      <dsp:txXfrm>
        <a:off x="2619" y="1061540"/>
        <a:ext cx="3659342" cy="3241081"/>
      </dsp:txXfrm>
    </dsp:sp>
    <dsp:sp modelId="{4B6B0957-24F2-0A40-8426-F8DB69246673}">
      <dsp:nvSpPr>
        <dsp:cNvPr id="0" name=""/>
        <dsp:cNvSpPr/>
      </dsp:nvSpPr>
      <dsp:spPr>
        <a:xfrm>
          <a:off x="3013746" y="1061540"/>
          <a:ext cx="3241081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4290" rIns="178368" bIns="34290" numCol="1" spcCol="1270" anchor="ctr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Amendments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Immediate vs. long term release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Macro and micro nutrients </a:t>
          </a:r>
          <a:endParaRPr lang="en-US" sz="2100" kern="1200" dirty="0"/>
        </a:p>
      </dsp:txBody>
      <dsp:txXfrm>
        <a:off x="3013746" y="1061540"/>
        <a:ext cx="3241081" cy="3241081"/>
      </dsp:txXfrm>
    </dsp:sp>
    <dsp:sp modelId="{32FA95C1-F4BC-3F49-A98F-FD37631C6BD9}">
      <dsp:nvSpPr>
        <dsp:cNvPr id="0" name=""/>
        <dsp:cNvSpPr/>
      </dsp:nvSpPr>
      <dsp:spPr>
        <a:xfrm>
          <a:off x="5606611" y="1061540"/>
          <a:ext cx="3241081" cy="3241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368" tIns="34290" rIns="178368" bIns="34290" numCol="1" spcCol="1270" anchor="ctr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Cover Crops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Fix nitrogen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Add organic matter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Prevent nutrient loss</a:t>
          </a:r>
          <a:endParaRPr lang="en-US" sz="2100" kern="1200" dirty="0"/>
        </a:p>
      </dsp:txBody>
      <dsp:txXfrm>
        <a:off x="5606611" y="1061540"/>
        <a:ext cx="3241081" cy="324108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1C1076-4433-C34A-A215-A72A189D1177}">
      <dsp:nvSpPr>
        <dsp:cNvPr id="0" name=""/>
        <dsp:cNvSpPr/>
      </dsp:nvSpPr>
      <dsp:spPr>
        <a:xfrm>
          <a:off x="2034" y="306191"/>
          <a:ext cx="2180133" cy="8720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Native soil</a:t>
          </a:r>
          <a:endParaRPr lang="en-US" sz="2600" kern="1200" dirty="0"/>
        </a:p>
      </dsp:txBody>
      <dsp:txXfrm>
        <a:off x="2034" y="306191"/>
        <a:ext cx="2180133" cy="872053"/>
      </dsp:txXfrm>
    </dsp:sp>
    <dsp:sp modelId="{561A065A-B0B6-6745-8AC7-E69DADD16A00}">
      <dsp:nvSpPr>
        <dsp:cNvPr id="0" name=""/>
        <dsp:cNvSpPr/>
      </dsp:nvSpPr>
      <dsp:spPr>
        <a:xfrm>
          <a:off x="1898750" y="380316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High organic matter</a:t>
          </a:r>
          <a:endParaRPr lang="en-US" sz="1600" kern="1200" dirty="0"/>
        </a:p>
      </dsp:txBody>
      <dsp:txXfrm>
        <a:off x="1898750" y="380316"/>
        <a:ext cx="1809510" cy="723804"/>
      </dsp:txXfrm>
    </dsp:sp>
    <dsp:sp modelId="{4A984DD3-80C2-7D48-BD81-C8D4D6D87D26}">
      <dsp:nvSpPr>
        <dsp:cNvPr id="0" name=""/>
        <dsp:cNvSpPr/>
      </dsp:nvSpPr>
      <dsp:spPr>
        <a:xfrm>
          <a:off x="3454930" y="380316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Good drainage</a:t>
          </a:r>
          <a:endParaRPr lang="en-US" sz="1600" kern="1200" dirty="0"/>
        </a:p>
      </dsp:txBody>
      <dsp:txXfrm>
        <a:off x="3454930" y="380316"/>
        <a:ext cx="1809510" cy="723804"/>
      </dsp:txXfrm>
    </dsp:sp>
    <dsp:sp modelId="{03B48585-2D95-B34A-9231-E0CB024311A1}">
      <dsp:nvSpPr>
        <dsp:cNvPr id="0" name=""/>
        <dsp:cNvSpPr/>
      </dsp:nvSpPr>
      <dsp:spPr>
        <a:xfrm>
          <a:off x="5011109" y="380316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Low pH (high acidity)</a:t>
          </a:r>
          <a:endParaRPr lang="en-US" sz="1600" kern="1200" dirty="0"/>
        </a:p>
      </dsp:txBody>
      <dsp:txXfrm>
        <a:off x="5011109" y="380316"/>
        <a:ext cx="1809510" cy="723804"/>
      </dsp:txXfrm>
    </dsp:sp>
    <dsp:sp modelId="{9AE3CA5F-FF38-2F4D-AA73-FAFE6BCFEA77}">
      <dsp:nvSpPr>
        <dsp:cNvPr id="0" name=""/>
        <dsp:cNvSpPr/>
      </dsp:nvSpPr>
      <dsp:spPr>
        <a:xfrm>
          <a:off x="6567288" y="380316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Leaching</a:t>
          </a:r>
          <a:endParaRPr lang="en-US" sz="1600" kern="1200" dirty="0"/>
        </a:p>
      </dsp:txBody>
      <dsp:txXfrm>
        <a:off x="6567288" y="380316"/>
        <a:ext cx="1809510" cy="723804"/>
      </dsp:txXfrm>
    </dsp:sp>
    <dsp:sp modelId="{EA1778E1-791F-FB4F-A5DF-EE8EC69618E9}">
      <dsp:nvSpPr>
        <dsp:cNvPr id="0" name=""/>
        <dsp:cNvSpPr/>
      </dsp:nvSpPr>
      <dsp:spPr>
        <a:xfrm>
          <a:off x="2034" y="1300332"/>
          <a:ext cx="2180133" cy="8720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Structure</a:t>
          </a:r>
          <a:endParaRPr lang="en-US" sz="2600" kern="1200" dirty="0"/>
        </a:p>
      </dsp:txBody>
      <dsp:txXfrm>
        <a:off x="2034" y="1300332"/>
        <a:ext cx="2180133" cy="872053"/>
      </dsp:txXfrm>
    </dsp:sp>
    <dsp:sp modelId="{7548F459-C5A2-3D42-B202-8F02BED85AA8}">
      <dsp:nvSpPr>
        <dsp:cNvPr id="0" name=""/>
        <dsp:cNvSpPr/>
      </dsp:nvSpPr>
      <dsp:spPr>
        <a:xfrm>
          <a:off x="1898750" y="1374457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Reducing tillage</a:t>
          </a:r>
          <a:endParaRPr lang="en-US" sz="1600" kern="1200" dirty="0"/>
        </a:p>
      </dsp:txBody>
      <dsp:txXfrm>
        <a:off x="1898750" y="1374457"/>
        <a:ext cx="1809510" cy="723804"/>
      </dsp:txXfrm>
    </dsp:sp>
    <dsp:sp modelId="{411810D3-6074-5242-8BBB-082725F87039}">
      <dsp:nvSpPr>
        <dsp:cNvPr id="0" name=""/>
        <dsp:cNvSpPr/>
      </dsp:nvSpPr>
      <dsp:spPr>
        <a:xfrm>
          <a:off x="3454930" y="1374457"/>
          <a:ext cx="2272094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Caution with wet soils</a:t>
          </a:r>
          <a:endParaRPr lang="en-US" sz="1600" kern="1200" dirty="0"/>
        </a:p>
      </dsp:txBody>
      <dsp:txXfrm>
        <a:off x="3454930" y="1374457"/>
        <a:ext cx="2272094" cy="723804"/>
      </dsp:txXfrm>
    </dsp:sp>
    <dsp:sp modelId="{3A91A85F-BFD4-FA4B-8EAA-1DE214887C05}">
      <dsp:nvSpPr>
        <dsp:cNvPr id="0" name=""/>
        <dsp:cNvSpPr/>
      </dsp:nvSpPr>
      <dsp:spPr>
        <a:xfrm>
          <a:off x="5473692" y="1374457"/>
          <a:ext cx="2916967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Compaction in new field:</a:t>
          </a:r>
          <a:endParaRPr lang="en-US" sz="16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Cover crops and </a:t>
          </a:r>
          <a:r>
            <a:rPr lang="en-US" sz="1400" kern="1200" dirty="0" err="1" smtClean="0"/>
            <a:t>subsoiling</a:t>
          </a:r>
          <a:endParaRPr lang="en-US" sz="1400" kern="1200" dirty="0"/>
        </a:p>
      </dsp:txBody>
      <dsp:txXfrm>
        <a:off x="5473692" y="1374457"/>
        <a:ext cx="2916967" cy="723804"/>
      </dsp:txXfrm>
    </dsp:sp>
    <dsp:sp modelId="{0BEB4452-AABC-4841-A519-80EA8C89432A}">
      <dsp:nvSpPr>
        <dsp:cNvPr id="0" name=""/>
        <dsp:cNvSpPr/>
      </dsp:nvSpPr>
      <dsp:spPr>
        <a:xfrm>
          <a:off x="2034" y="2294473"/>
          <a:ext cx="2180133" cy="8720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Organic Matter</a:t>
          </a:r>
          <a:endParaRPr lang="en-US" sz="2600" kern="1200" dirty="0"/>
        </a:p>
      </dsp:txBody>
      <dsp:txXfrm>
        <a:off x="2034" y="2294473"/>
        <a:ext cx="2180133" cy="872053"/>
      </dsp:txXfrm>
    </dsp:sp>
    <dsp:sp modelId="{6A5F74F0-EC0D-E140-A984-C105C6E6844E}">
      <dsp:nvSpPr>
        <dsp:cNvPr id="0" name=""/>
        <dsp:cNvSpPr/>
      </dsp:nvSpPr>
      <dsp:spPr>
        <a:xfrm>
          <a:off x="1898750" y="2368598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Naturally high</a:t>
          </a:r>
          <a:endParaRPr lang="en-US" sz="1600" kern="1200" dirty="0"/>
        </a:p>
      </dsp:txBody>
      <dsp:txXfrm>
        <a:off x="1898750" y="2368598"/>
        <a:ext cx="1809510" cy="723804"/>
      </dsp:txXfrm>
    </dsp:sp>
    <dsp:sp modelId="{DB943CB4-5BE0-ED41-865E-9AEEDC3D65BA}">
      <dsp:nvSpPr>
        <dsp:cNvPr id="0" name=""/>
        <dsp:cNvSpPr/>
      </dsp:nvSpPr>
      <dsp:spPr>
        <a:xfrm>
          <a:off x="3454930" y="2368598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Cover crops</a:t>
          </a:r>
          <a:endParaRPr lang="en-US" sz="1600" kern="1200" dirty="0"/>
        </a:p>
      </dsp:txBody>
      <dsp:txXfrm>
        <a:off x="3454930" y="2368598"/>
        <a:ext cx="1809510" cy="723804"/>
      </dsp:txXfrm>
    </dsp:sp>
    <dsp:sp modelId="{66FE4925-E896-5A49-B36D-6C0D5D2E32BD}">
      <dsp:nvSpPr>
        <dsp:cNvPr id="0" name=""/>
        <dsp:cNvSpPr/>
      </dsp:nvSpPr>
      <dsp:spPr>
        <a:xfrm>
          <a:off x="5011109" y="2368598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Weed and crop residue</a:t>
          </a:r>
          <a:endParaRPr lang="en-US" sz="1600" kern="1200" dirty="0"/>
        </a:p>
      </dsp:txBody>
      <dsp:txXfrm>
        <a:off x="5011109" y="2368598"/>
        <a:ext cx="1809510" cy="723804"/>
      </dsp:txXfrm>
    </dsp:sp>
    <dsp:sp modelId="{2F447293-CAF7-9A46-BA23-33BCADBF46C6}">
      <dsp:nvSpPr>
        <dsp:cNvPr id="0" name=""/>
        <dsp:cNvSpPr/>
      </dsp:nvSpPr>
      <dsp:spPr>
        <a:xfrm>
          <a:off x="6567288" y="2368598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Monitor</a:t>
          </a:r>
          <a:endParaRPr lang="en-US" sz="1600" kern="1200" dirty="0"/>
        </a:p>
      </dsp:txBody>
      <dsp:txXfrm>
        <a:off x="6567288" y="2368598"/>
        <a:ext cx="1809510" cy="723804"/>
      </dsp:txXfrm>
    </dsp:sp>
    <dsp:sp modelId="{1D245E81-9BCF-9640-ACE3-6D31E9BA7A29}">
      <dsp:nvSpPr>
        <dsp:cNvPr id="0" name=""/>
        <dsp:cNvSpPr/>
      </dsp:nvSpPr>
      <dsp:spPr>
        <a:xfrm>
          <a:off x="2034" y="3288614"/>
          <a:ext cx="2180133" cy="8720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Biology</a:t>
          </a:r>
          <a:endParaRPr lang="en-US" sz="2600" kern="1200" dirty="0"/>
        </a:p>
      </dsp:txBody>
      <dsp:txXfrm>
        <a:off x="2034" y="3288614"/>
        <a:ext cx="2180133" cy="872053"/>
      </dsp:txXfrm>
    </dsp:sp>
    <dsp:sp modelId="{74DE0911-690C-154D-9065-75DF3E3B9C07}">
      <dsp:nvSpPr>
        <dsp:cNvPr id="0" name=""/>
        <dsp:cNvSpPr/>
      </dsp:nvSpPr>
      <dsp:spPr>
        <a:xfrm>
          <a:off x="1898750" y="3362739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 year buildup on new soil</a:t>
          </a:r>
          <a:endParaRPr lang="en-US" sz="1600" kern="1200" dirty="0"/>
        </a:p>
      </dsp:txBody>
      <dsp:txXfrm>
        <a:off x="1898750" y="3362739"/>
        <a:ext cx="1809510" cy="723804"/>
      </dsp:txXfrm>
    </dsp:sp>
    <dsp:sp modelId="{008CBAC1-028B-9F40-8B7F-56AD1E537691}">
      <dsp:nvSpPr>
        <dsp:cNvPr id="0" name=""/>
        <dsp:cNvSpPr/>
      </dsp:nvSpPr>
      <dsp:spPr>
        <a:xfrm>
          <a:off x="3454930" y="3362739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Push plantings later</a:t>
          </a:r>
          <a:endParaRPr lang="en-US" sz="1600" kern="1200" dirty="0"/>
        </a:p>
      </dsp:txBody>
      <dsp:txXfrm>
        <a:off x="3454930" y="3362739"/>
        <a:ext cx="1809510" cy="723804"/>
      </dsp:txXfrm>
    </dsp:sp>
    <dsp:sp modelId="{87DEAF23-9DAB-0C4D-958A-6EE8A13895CF}">
      <dsp:nvSpPr>
        <dsp:cNvPr id="0" name=""/>
        <dsp:cNvSpPr/>
      </dsp:nvSpPr>
      <dsp:spPr>
        <a:xfrm>
          <a:off x="5011109" y="3362739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Compost tea?</a:t>
          </a:r>
          <a:endParaRPr lang="en-US" sz="1600" kern="1200" dirty="0"/>
        </a:p>
      </dsp:txBody>
      <dsp:txXfrm>
        <a:off x="5011109" y="3362739"/>
        <a:ext cx="1809510" cy="723804"/>
      </dsp:txXfrm>
    </dsp:sp>
    <dsp:sp modelId="{929D02D1-AB80-724E-A9A0-630A4A40F33D}">
      <dsp:nvSpPr>
        <dsp:cNvPr id="0" name=""/>
        <dsp:cNvSpPr/>
      </dsp:nvSpPr>
      <dsp:spPr>
        <a:xfrm>
          <a:off x="6567288" y="3362739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Promote diversity</a:t>
          </a:r>
          <a:endParaRPr lang="en-US" sz="1600" kern="1200" dirty="0"/>
        </a:p>
      </dsp:txBody>
      <dsp:txXfrm>
        <a:off x="6567288" y="3362739"/>
        <a:ext cx="1809510" cy="723804"/>
      </dsp:txXfrm>
    </dsp:sp>
    <dsp:sp modelId="{23FD25E6-6B91-F348-8C2F-9CCB260C21D2}">
      <dsp:nvSpPr>
        <dsp:cNvPr id="0" name=""/>
        <dsp:cNvSpPr/>
      </dsp:nvSpPr>
      <dsp:spPr>
        <a:xfrm>
          <a:off x="2034" y="4282755"/>
          <a:ext cx="2180133" cy="8720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Nutrition</a:t>
          </a:r>
          <a:endParaRPr lang="en-US" sz="2600" kern="1200" dirty="0"/>
        </a:p>
      </dsp:txBody>
      <dsp:txXfrm>
        <a:off x="2034" y="4282755"/>
        <a:ext cx="2180133" cy="872053"/>
      </dsp:txXfrm>
    </dsp:sp>
    <dsp:sp modelId="{FE9380EF-621F-AB4F-BA0D-A32AA30BD72C}">
      <dsp:nvSpPr>
        <dsp:cNvPr id="0" name=""/>
        <dsp:cNvSpPr/>
      </dsp:nvSpPr>
      <dsp:spPr>
        <a:xfrm>
          <a:off x="1898750" y="4356880"/>
          <a:ext cx="1354762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Cover Crop</a:t>
          </a:r>
          <a:endParaRPr lang="en-US" sz="1600" kern="1200" dirty="0"/>
        </a:p>
      </dsp:txBody>
      <dsp:txXfrm>
        <a:off x="1898750" y="4356880"/>
        <a:ext cx="1354762" cy="723804"/>
      </dsp:txXfrm>
    </dsp:sp>
    <dsp:sp modelId="{24DDDBEB-A642-D140-8ED7-B41AD4D9E5D6}">
      <dsp:nvSpPr>
        <dsp:cNvPr id="0" name=""/>
        <dsp:cNvSpPr/>
      </dsp:nvSpPr>
      <dsp:spPr>
        <a:xfrm>
          <a:off x="3000181" y="4356880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Lime biannually (or so)</a:t>
          </a:r>
          <a:endParaRPr lang="en-US" sz="1600" kern="1200" dirty="0"/>
        </a:p>
      </dsp:txBody>
      <dsp:txXfrm>
        <a:off x="3000181" y="4356880"/>
        <a:ext cx="1809510" cy="723804"/>
      </dsp:txXfrm>
    </dsp:sp>
    <dsp:sp modelId="{4C298115-1A25-B647-939C-D3FCE816BA05}">
      <dsp:nvSpPr>
        <dsp:cNvPr id="0" name=""/>
        <dsp:cNvSpPr/>
      </dsp:nvSpPr>
      <dsp:spPr>
        <a:xfrm>
          <a:off x="4556361" y="4356880"/>
          <a:ext cx="2196348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Micronutrients (</a:t>
          </a:r>
          <a:r>
            <a:rPr lang="en-US" sz="1600" kern="1200" dirty="0" err="1" smtClean="0"/>
            <a:t>azomite</a:t>
          </a:r>
          <a:r>
            <a:rPr lang="en-US" sz="1600" kern="1200" dirty="0" smtClean="0"/>
            <a:t>)</a:t>
          </a:r>
          <a:endParaRPr lang="en-US" sz="1600" kern="1200" dirty="0"/>
        </a:p>
      </dsp:txBody>
      <dsp:txXfrm>
        <a:off x="4556361" y="4356880"/>
        <a:ext cx="2196348" cy="723804"/>
      </dsp:txXfrm>
    </dsp:sp>
    <dsp:sp modelId="{2B1E22D8-98A1-5840-B317-5169B0A76FCB}">
      <dsp:nvSpPr>
        <dsp:cNvPr id="0" name=""/>
        <dsp:cNvSpPr/>
      </dsp:nvSpPr>
      <dsp:spPr>
        <a:xfrm>
          <a:off x="6499377" y="4356880"/>
          <a:ext cx="1809510" cy="7238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Feather Meal and Fish Bone</a:t>
          </a:r>
          <a:endParaRPr lang="en-US" sz="1600" kern="1200" dirty="0"/>
        </a:p>
      </dsp:txBody>
      <dsp:txXfrm>
        <a:off x="6499377" y="4356880"/>
        <a:ext cx="1809510" cy="72380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5DB842-7B8F-EC4D-93C4-51D4D0207345}">
      <dsp:nvSpPr>
        <dsp:cNvPr id="0" name=""/>
        <dsp:cNvSpPr/>
      </dsp:nvSpPr>
      <dsp:spPr>
        <a:xfrm>
          <a:off x="89150" y="1963"/>
          <a:ext cx="2033289" cy="8133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Aeration</a:t>
          </a:r>
          <a:endParaRPr lang="en-US" sz="1600" b="1" kern="1200" dirty="0"/>
        </a:p>
      </dsp:txBody>
      <dsp:txXfrm>
        <a:off x="89150" y="1963"/>
        <a:ext cx="2033289" cy="813315"/>
      </dsp:txXfrm>
    </dsp:sp>
    <dsp:sp modelId="{13756A92-B39D-1D4C-AC24-FCC0ECD95853}">
      <dsp:nvSpPr>
        <dsp:cNvPr id="0" name=""/>
        <dsp:cNvSpPr/>
      </dsp:nvSpPr>
      <dsp:spPr>
        <a:xfrm>
          <a:off x="1858112" y="7109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Tillage</a:t>
          </a:r>
          <a:endParaRPr lang="en-US" sz="1600" kern="1200" dirty="0"/>
        </a:p>
      </dsp:txBody>
      <dsp:txXfrm>
        <a:off x="1858112" y="71095"/>
        <a:ext cx="1687630" cy="675052"/>
      </dsp:txXfrm>
    </dsp:sp>
    <dsp:sp modelId="{E5DFB1D9-2C42-9140-A0F7-CEE2B7D89B56}">
      <dsp:nvSpPr>
        <dsp:cNvPr id="0" name=""/>
        <dsp:cNvSpPr/>
      </dsp:nvSpPr>
      <dsp:spPr>
        <a:xfrm>
          <a:off x="3309474" y="7109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Subsoiling</a:t>
          </a:r>
          <a:endParaRPr lang="en-US" sz="1600" kern="1200" dirty="0"/>
        </a:p>
      </dsp:txBody>
      <dsp:txXfrm>
        <a:off x="3309474" y="71095"/>
        <a:ext cx="1687630" cy="675052"/>
      </dsp:txXfrm>
    </dsp:sp>
    <dsp:sp modelId="{CA713694-9808-EF4C-A82B-D1FCB319C192}">
      <dsp:nvSpPr>
        <dsp:cNvPr id="0" name=""/>
        <dsp:cNvSpPr/>
      </dsp:nvSpPr>
      <dsp:spPr>
        <a:xfrm>
          <a:off x="4760837" y="7109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Broadfork</a:t>
          </a:r>
          <a:endParaRPr lang="en-US" sz="1600" kern="1200" dirty="0"/>
        </a:p>
      </dsp:txBody>
      <dsp:txXfrm>
        <a:off x="4760837" y="71095"/>
        <a:ext cx="1687630" cy="675052"/>
      </dsp:txXfrm>
    </dsp:sp>
    <dsp:sp modelId="{E4F0C182-7F7B-3942-93BC-BE56139B344D}">
      <dsp:nvSpPr>
        <dsp:cNvPr id="0" name=""/>
        <dsp:cNvSpPr/>
      </dsp:nvSpPr>
      <dsp:spPr>
        <a:xfrm>
          <a:off x="6212199" y="7109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Cover Crops</a:t>
          </a:r>
          <a:endParaRPr lang="en-US" sz="1600" kern="1200" dirty="0"/>
        </a:p>
      </dsp:txBody>
      <dsp:txXfrm>
        <a:off x="6212199" y="71095"/>
        <a:ext cx="1687630" cy="675052"/>
      </dsp:txXfrm>
    </dsp:sp>
    <dsp:sp modelId="{D386671F-168C-EF4E-AFF2-D2A78D3AE599}">
      <dsp:nvSpPr>
        <dsp:cNvPr id="0" name=""/>
        <dsp:cNvSpPr/>
      </dsp:nvSpPr>
      <dsp:spPr>
        <a:xfrm>
          <a:off x="89150" y="929143"/>
          <a:ext cx="2033289" cy="8133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Drainage</a:t>
          </a:r>
          <a:endParaRPr lang="en-US" sz="1600" b="1" kern="1200" dirty="0" smtClean="0"/>
        </a:p>
      </dsp:txBody>
      <dsp:txXfrm>
        <a:off x="89150" y="929143"/>
        <a:ext cx="2033289" cy="813315"/>
      </dsp:txXfrm>
    </dsp:sp>
    <dsp:sp modelId="{BDC27F61-CE68-D143-B540-2F734374206D}">
      <dsp:nvSpPr>
        <dsp:cNvPr id="0" name=""/>
        <dsp:cNvSpPr/>
      </dsp:nvSpPr>
      <dsp:spPr>
        <a:xfrm>
          <a:off x="1858112" y="99827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Organic Matter</a:t>
          </a:r>
          <a:endParaRPr lang="en-US" sz="1600" kern="1200" dirty="0" smtClean="0"/>
        </a:p>
      </dsp:txBody>
      <dsp:txXfrm>
        <a:off x="1858112" y="998275"/>
        <a:ext cx="1687630" cy="675052"/>
      </dsp:txXfrm>
    </dsp:sp>
    <dsp:sp modelId="{CCAADF6E-B8E0-2C4F-AC8F-A60D1C49D000}">
      <dsp:nvSpPr>
        <dsp:cNvPr id="0" name=""/>
        <dsp:cNvSpPr/>
      </dsp:nvSpPr>
      <dsp:spPr>
        <a:xfrm>
          <a:off x="3309474" y="998275"/>
          <a:ext cx="2180553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Decompression</a:t>
          </a:r>
          <a:endParaRPr lang="en-US" sz="1600" kern="1200" dirty="0" smtClean="0"/>
        </a:p>
      </dsp:txBody>
      <dsp:txXfrm>
        <a:off x="3309474" y="998275"/>
        <a:ext cx="2180553" cy="675052"/>
      </dsp:txXfrm>
    </dsp:sp>
    <dsp:sp modelId="{A8AB5B51-C642-4D40-8B0B-51CABF45EDC0}">
      <dsp:nvSpPr>
        <dsp:cNvPr id="0" name=""/>
        <dsp:cNvSpPr/>
      </dsp:nvSpPr>
      <dsp:spPr>
        <a:xfrm>
          <a:off x="5253760" y="99827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Subsoiling</a:t>
          </a:r>
          <a:endParaRPr lang="en-US" sz="1600" kern="1200" dirty="0" smtClean="0"/>
        </a:p>
      </dsp:txBody>
      <dsp:txXfrm>
        <a:off x="5253760" y="998275"/>
        <a:ext cx="1687630" cy="675052"/>
      </dsp:txXfrm>
    </dsp:sp>
    <dsp:sp modelId="{E90DEF7D-87EA-8149-9D32-559174CA0954}">
      <dsp:nvSpPr>
        <dsp:cNvPr id="0" name=""/>
        <dsp:cNvSpPr/>
      </dsp:nvSpPr>
      <dsp:spPr>
        <a:xfrm>
          <a:off x="89150" y="1856323"/>
          <a:ext cx="2033289" cy="8133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Water Retention</a:t>
          </a:r>
          <a:endParaRPr lang="en-US" sz="1600" b="1" kern="1200" dirty="0" smtClean="0"/>
        </a:p>
      </dsp:txBody>
      <dsp:txXfrm>
        <a:off x="89150" y="1856323"/>
        <a:ext cx="2033289" cy="813315"/>
      </dsp:txXfrm>
    </dsp:sp>
    <dsp:sp modelId="{3968E742-3580-D140-8A4F-48D1E35BFD7E}">
      <dsp:nvSpPr>
        <dsp:cNvPr id="0" name=""/>
        <dsp:cNvSpPr/>
      </dsp:nvSpPr>
      <dsp:spPr>
        <a:xfrm>
          <a:off x="1858112" y="192545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Organic Matter</a:t>
          </a:r>
          <a:endParaRPr lang="en-US" sz="1600" kern="1200" dirty="0" smtClean="0"/>
        </a:p>
      </dsp:txBody>
      <dsp:txXfrm>
        <a:off x="1858112" y="1925455"/>
        <a:ext cx="1687630" cy="675052"/>
      </dsp:txXfrm>
    </dsp:sp>
    <dsp:sp modelId="{50F2B16F-5C61-7E4C-9F29-4D21CB4083BE}">
      <dsp:nvSpPr>
        <dsp:cNvPr id="0" name=""/>
        <dsp:cNvSpPr/>
      </dsp:nvSpPr>
      <dsp:spPr>
        <a:xfrm>
          <a:off x="3309474" y="192545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Reduced Tillage</a:t>
          </a:r>
          <a:endParaRPr lang="en-US" sz="1600" kern="1200" dirty="0" smtClean="0"/>
        </a:p>
      </dsp:txBody>
      <dsp:txXfrm>
        <a:off x="3309474" y="1925455"/>
        <a:ext cx="1687630" cy="675052"/>
      </dsp:txXfrm>
    </dsp:sp>
    <dsp:sp modelId="{4EFBBCCB-A504-944D-94B6-E5F853C310DD}">
      <dsp:nvSpPr>
        <dsp:cNvPr id="0" name=""/>
        <dsp:cNvSpPr/>
      </dsp:nvSpPr>
      <dsp:spPr>
        <a:xfrm>
          <a:off x="4760837" y="192545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Cover Crop</a:t>
          </a:r>
          <a:endParaRPr lang="en-US" sz="1600" kern="1200" dirty="0" smtClean="0"/>
        </a:p>
      </dsp:txBody>
      <dsp:txXfrm>
        <a:off x="4760837" y="1925455"/>
        <a:ext cx="1687630" cy="675052"/>
      </dsp:txXfrm>
    </dsp:sp>
    <dsp:sp modelId="{8E962D3A-CCA3-7042-B59F-6646911AA775}">
      <dsp:nvSpPr>
        <dsp:cNvPr id="0" name=""/>
        <dsp:cNvSpPr/>
      </dsp:nvSpPr>
      <dsp:spPr>
        <a:xfrm>
          <a:off x="89150" y="2783503"/>
          <a:ext cx="2033289" cy="8133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Aggregation</a:t>
          </a:r>
          <a:endParaRPr lang="en-US" sz="1600" b="1" kern="1200" dirty="0" smtClean="0"/>
        </a:p>
      </dsp:txBody>
      <dsp:txXfrm>
        <a:off x="89150" y="2783503"/>
        <a:ext cx="2033289" cy="813315"/>
      </dsp:txXfrm>
    </dsp:sp>
    <dsp:sp modelId="{294F5BF4-AC9F-9E4A-B08E-0F6C3DB73021}">
      <dsp:nvSpPr>
        <dsp:cNvPr id="0" name=""/>
        <dsp:cNvSpPr/>
      </dsp:nvSpPr>
      <dsp:spPr>
        <a:xfrm>
          <a:off x="1858112" y="285263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Humus</a:t>
          </a:r>
          <a:endParaRPr lang="en-US" sz="1600" kern="1200" dirty="0" smtClean="0"/>
        </a:p>
      </dsp:txBody>
      <dsp:txXfrm>
        <a:off x="1858112" y="2852635"/>
        <a:ext cx="1687630" cy="675052"/>
      </dsp:txXfrm>
    </dsp:sp>
    <dsp:sp modelId="{A0E0AA6C-EDC4-8C43-A042-CBA1797EAD6C}">
      <dsp:nvSpPr>
        <dsp:cNvPr id="0" name=""/>
        <dsp:cNvSpPr/>
      </dsp:nvSpPr>
      <dsp:spPr>
        <a:xfrm>
          <a:off x="3309474" y="285263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Mulch</a:t>
          </a:r>
          <a:endParaRPr lang="en-US" sz="1600" kern="1200" dirty="0" smtClean="0"/>
        </a:p>
      </dsp:txBody>
      <dsp:txXfrm>
        <a:off x="3309474" y="2852635"/>
        <a:ext cx="1687630" cy="675052"/>
      </dsp:txXfrm>
    </dsp:sp>
    <dsp:sp modelId="{65C49DBA-190C-A148-98BA-42F9D22314CA}">
      <dsp:nvSpPr>
        <dsp:cNvPr id="0" name=""/>
        <dsp:cNvSpPr/>
      </dsp:nvSpPr>
      <dsp:spPr>
        <a:xfrm>
          <a:off x="4760837" y="2852635"/>
          <a:ext cx="1832935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Carbonaceous Material</a:t>
          </a:r>
          <a:endParaRPr lang="en-US" sz="1400" kern="1200" dirty="0" smtClean="0"/>
        </a:p>
      </dsp:txBody>
      <dsp:txXfrm>
        <a:off x="4760837" y="2852635"/>
        <a:ext cx="1832935" cy="675052"/>
      </dsp:txXfrm>
    </dsp:sp>
    <dsp:sp modelId="{5212C8A1-C9AF-0A47-82DA-E6793A67E12A}">
      <dsp:nvSpPr>
        <dsp:cNvPr id="0" name=""/>
        <dsp:cNvSpPr/>
      </dsp:nvSpPr>
      <dsp:spPr>
        <a:xfrm>
          <a:off x="6357504" y="285263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Reduced Tillage</a:t>
          </a:r>
          <a:endParaRPr lang="en-US" sz="1600" kern="1200" dirty="0" smtClean="0"/>
        </a:p>
      </dsp:txBody>
      <dsp:txXfrm>
        <a:off x="6357504" y="2852635"/>
        <a:ext cx="1687630" cy="675052"/>
      </dsp:txXfrm>
    </dsp:sp>
    <dsp:sp modelId="{5809FA45-1029-2649-9B80-6FCA3F767BCD}">
      <dsp:nvSpPr>
        <dsp:cNvPr id="0" name=""/>
        <dsp:cNvSpPr/>
      </dsp:nvSpPr>
      <dsp:spPr>
        <a:xfrm>
          <a:off x="89150" y="3710683"/>
          <a:ext cx="2273909" cy="8133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Decompression</a:t>
          </a:r>
          <a:endParaRPr lang="en-US" sz="1600" b="1" kern="1200" dirty="0" smtClean="0"/>
        </a:p>
      </dsp:txBody>
      <dsp:txXfrm>
        <a:off x="89150" y="3710683"/>
        <a:ext cx="2273909" cy="813315"/>
      </dsp:txXfrm>
    </dsp:sp>
    <dsp:sp modelId="{684191A0-EDD3-CC44-A6DA-51D5DBF47E2D}">
      <dsp:nvSpPr>
        <dsp:cNvPr id="0" name=""/>
        <dsp:cNvSpPr/>
      </dsp:nvSpPr>
      <dsp:spPr>
        <a:xfrm>
          <a:off x="2098732" y="377981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Deep Rooted cover crops</a:t>
          </a:r>
          <a:endParaRPr lang="en-US" sz="1600" kern="1200" dirty="0" smtClean="0"/>
        </a:p>
      </dsp:txBody>
      <dsp:txXfrm>
        <a:off x="2098732" y="3779815"/>
        <a:ext cx="1687630" cy="675052"/>
      </dsp:txXfrm>
    </dsp:sp>
    <dsp:sp modelId="{47B26341-5E38-7B4B-932D-63D5D04947C4}">
      <dsp:nvSpPr>
        <dsp:cNvPr id="0" name=""/>
        <dsp:cNvSpPr/>
      </dsp:nvSpPr>
      <dsp:spPr>
        <a:xfrm>
          <a:off x="3550094" y="377981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Subsoiling</a:t>
          </a:r>
          <a:endParaRPr lang="en-US" sz="1600" kern="1200" dirty="0" smtClean="0"/>
        </a:p>
      </dsp:txBody>
      <dsp:txXfrm>
        <a:off x="3550094" y="3779815"/>
        <a:ext cx="1687630" cy="675052"/>
      </dsp:txXfrm>
    </dsp:sp>
    <dsp:sp modelId="{839D8056-7CFE-AB43-9AD7-ECDF1513B903}">
      <dsp:nvSpPr>
        <dsp:cNvPr id="0" name=""/>
        <dsp:cNvSpPr/>
      </dsp:nvSpPr>
      <dsp:spPr>
        <a:xfrm>
          <a:off x="5001456" y="377981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Worms and gophers</a:t>
          </a:r>
          <a:endParaRPr lang="en-US" sz="1600" kern="1200" dirty="0" smtClean="0"/>
        </a:p>
      </dsp:txBody>
      <dsp:txXfrm>
        <a:off x="5001456" y="3779815"/>
        <a:ext cx="1687630" cy="675052"/>
      </dsp:txXfrm>
    </dsp:sp>
    <dsp:sp modelId="{1DBEA544-6FEA-8644-91A7-752C3153E44F}">
      <dsp:nvSpPr>
        <dsp:cNvPr id="0" name=""/>
        <dsp:cNvSpPr/>
      </dsp:nvSpPr>
      <dsp:spPr>
        <a:xfrm>
          <a:off x="6452818" y="3779815"/>
          <a:ext cx="1687630" cy="6750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Caution in wet soils</a:t>
          </a:r>
          <a:endParaRPr lang="en-US" sz="1800" kern="1200" dirty="0" smtClean="0"/>
        </a:p>
      </dsp:txBody>
      <dsp:txXfrm>
        <a:off x="6452818" y="3779815"/>
        <a:ext cx="1687630" cy="675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9AFB-C10D-D34E-A870-567EA055A939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8DE31-7307-F646-8EA9-4154B6E9F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8DE31-7307-F646-8EA9-4154B6E9F0D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 of wave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8DE31-7307-F646-8EA9-4154B6E9F0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8DE31-7307-F646-8EA9-4154B6E9F0D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435E-F3DE-8B43-9F0D-1D6D637E60D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61F0C-64F6-3D4A-AB6F-12A3EBF8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diagramData" Target="../diagrams/data9.xml"/><Relationship Id="rId5" Type="http://schemas.openxmlformats.org/officeDocument/2006/relationships/diagramLayout" Target="../diagrams/layout9.xml"/><Relationship Id="rId6" Type="http://schemas.openxmlformats.org/officeDocument/2006/relationships/diagramQuickStyle" Target="../diagrams/quickStyle9.xml"/><Relationship Id="rId7" Type="http://schemas.openxmlformats.org/officeDocument/2006/relationships/diagramColors" Target="../diagrams/colors9.xml"/><Relationship Id="rId8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deepfriedhoodsiecups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1195.JP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13368"/>
            <a:ext cx="9143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Growing Healthy Soil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Carolina Lees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Corvus Landing Farm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Neskowin, OR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Didot"/>
                <a:cs typeface="Didot"/>
              </a:rPr>
              <a:t>carolina@corvuslanding.com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Didot"/>
                <a:cs typeface="Didot"/>
              </a:rPr>
              <a:t>corvuslanding.com</a:t>
            </a:r>
            <a:endParaRPr lang="en-US" b="1" dirty="0" smtClean="0">
              <a:solidFill>
                <a:schemeClr val="tx1"/>
              </a:solidFill>
              <a:latin typeface="Didot"/>
              <a:cs typeface="Dido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4607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Soil and Water Conservation Society (SWCS). 2000. Soil Biology Primer. Rev. ed. Ankeny, IA: Soil and Water Conservation Society.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Organic Matter and Humus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0" y="2499894"/>
          <a:ext cx="9144000" cy="409073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417638"/>
            <a:ext cx="7857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Organic Matter is food for your soil’s biology</a:t>
            </a:r>
          </a:p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Humus is its product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Organic Matter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4294967295"/>
          </p:nvPr>
        </p:nvGraphicFramePr>
        <p:xfrm>
          <a:off x="0" y="762000"/>
          <a:ext cx="8850313" cy="53641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1396999"/>
          <a:ext cx="8229600" cy="49262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13167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chemeClr val="accent5"/>
                </a:solidFill>
              </a:rPr>
              <a:t>Nutritional Content and Chemistry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Nutrition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4294967295"/>
          </p:nvPr>
        </p:nvGraphicFramePr>
        <p:xfrm>
          <a:off x="0" y="762000"/>
          <a:ext cx="8850313" cy="53641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1029"/>
            <a:ext cx="7772400" cy="81497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How can you tell?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213895" y="5868737"/>
            <a:ext cx="8729579" cy="695158"/>
          </a:xfrm>
          <a:solidFill>
            <a:schemeClr val="accent6">
              <a:lumMod val="60000"/>
              <a:lumOff val="40000"/>
              <a:alpha val="61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Take a soil test or plant tissue analysis, observation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Soil Test 4/13</a:t>
            </a:r>
            <a:endParaRPr lang="en-US" b="1" dirty="0">
              <a:solidFill>
                <a:srgbClr val="5A170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21897" b="2612"/>
          <a:stretch>
            <a:fillRect/>
          </a:stretch>
        </p:blipFill>
        <p:spPr>
          <a:xfrm>
            <a:off x="367107" y="1684422"/>
            <a:ext cx="8345044" cy="4839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94" y="2539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What we do at Corvus Landing: a coastal example</a:t>
            </a:r>
            <a:endParaRPr lang="en-US" b="1" dirty="0">
              <a:solidFill>
                <a:schemeClr val="accent5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457199" y="1396999"/>
          <a:ext cx="8392695" cy="546100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7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What does your soil structure need?</a:t>
            </a:r>
            <a:endParaRPr lang="en-US" b="1" dirty="0">
              <a:solidFill>
                <a:schemeClr val="accent5"/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47555"/>
            <a:ext cx="5887453" cy="855077"/>
          </a:xfrm>
        </p:spPr>
        <p:txBody>
          <a:bodyPr/>
          <a:lstStyle/>
          <a:p>
            <a:r>
              <a:rPr lang="en-US" b="1" dirty="0" smtClean="0"/>
              <a:t>Remember to ask: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371600" y="1002632"/>
          <a:ext cx="6400800" cy="552115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MG_0727_2.JP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3437628"/>
            <a:ext cx="9144000" cy="3247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1" y="274638"/>
            <a:ext cx="4498747" cy="1496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dot"/>
                <a:ea typeface="+mj-ea"/>
                <a:cs typeface="Didot"/>
              </a:rPr>
              <a:t>About 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idot"/>
              <a:ea typeface="+mj-ea"/>
              <a:cs typeface="Dido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832"/>
            <a:ext cx="7867136" cy="4124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Garamond"/>
                <a:cs typeface="Garamond"/>
              </a:rPr>
              <a:t>Working in agriculture in the coast range since 2003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Garamond"/>
                <a:cs typeface="Garamond"/>
              </a:rPr>
              <a:t>Founded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Corvus Landing Farm in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Neskowin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in 2010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1 acre in production, with around 30 vegetable crops, 4000 ft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of greenhouse space, and a small nursery operation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We use all organic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(uncertified) </a:t>
            </a:r>
            <a:r>
              <a:rPr lang="en-US" sz="3200" dirty="0" smtClean="0">
                <a:latin typeface="Garamond"/>
                <a:cs typeface="Garamond"/>
              </a:rPr>
              <a:t>practices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Garamond"/>
                <a:cs typeface="Garamond"/>
              </a:rPr>
              <a:t>Focus on cover cropping, variety selection, and soil building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565" y="440307"/>
            <a:ext cx="2595003" cy="172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47474" y="274638"/>
            <a:ext cx="3729789" cy="941888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Resources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3685"/>
            <a:ext cx="8229600" cy="5227052"/>
          </a:xfrm>
          <a:solidFill>
            <a:schemeClr val="accent6">
              <a:alpha val="7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b="1" i="1" dirty="0" smtClean="0">
                <a:solidFill>
                  <a:schemeClr val="accent5"/>
                </a:solidFill>
              </a:rPr>
              <a:t>The Soul of Soil: A Guide to Ecological Soil Management</a:t>
            </a:r>
            <a:r>
              <a:rPr lang="en-US" b="1" dirty="0" smtClean="0">
                <a:solidFill>
                  <a:schemeClr val="accent5"/>
                </a:solidFill>
              </a:rPr>
              <a:t>  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Grace </a:t>
            </a:r>
            <a:r>
              <a:rPr lang="en-US" dirty="0" err="1" smtClean="0">
                <a:solidFill>
                  <a:schemeClr val="accent5"/>
                </a:solidFill>
              </a:rPr>
              <a:t>Gershuny</a:t>
            </a:r>
            <a:r>
              <a:rPr lang="en-US" dirty="0" smtClean="0">
                <a:solidFill>
                  <a:schemeClr val="accent5"/>
                </a:solidFill>
              </a:rPr>
              <a:t> and Joseph </a:t>
            </a:r>
            <a:r>
              <a:rPr lang="en-US" dirty="0" err="1" smtClean="0">
                <a:solidFill>
                  <a:schemeClr val="accent5"/>
                </a:solidFill>
              </a:rPr>
              <a:t>Smillie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b="1" i="1" dirty="0" smtClean="0">
                <a:solidFill>
                  <a:schemeClr val="accent5"/>
                </a:solidFill>
              </a:rPr>
              <a:t>Building Soils for Better Crops</a:t>
            </a:r>
            <a:endParaRPr lang="en-US" b="1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Fred </a:t>
            </a:r>
            <a:r>
              <a:rPr lang="en-US" dirty="0" err="1" smtClean="0">
                <a:solidFill>
                  <a:schemeClr val="accent5"/>
                </a:solidFill>
              </a:rPr>
              <a:t>Magdoff</a:t>
            </a:r>
            <a:r>
              <a:rPr lang="en-US" dirty="0" smtClean="0">
                <a:solidFill>
                  <a:schemeClr val="accent5"/>
                </a:solidFill>
              </a:rPr>
              <a:t> and Harold Van Es</a:t>
            </a:r>
          </a:p>
          <a:p>
            <a:r>
              <a:rPr lang="en-US" b="1" i="1" dirty="0" smtClean="0">
                <a:solidFill>
                  <a:schemeClr val="accent5"/>
                </a:solidFill>
              </a:rPr>
              <a:t>Soil Biology Primer</a:t>
            </a:r>
            <a:endParaRPr lang="en-US" b="1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Soil and Water Conservation Society</a:t>
            </a:r>
          </a:p>
          <a:p>
            <a:r>
              <a:rPr lang="en-US" b="1" i="1" dirty="0" smtClean="0">
                <a:solidFill>
                  <a:schemeClr val="accent5"/>
                </a:solidFill>
              </a:rPr>
              <a:t>Growing Vegetables West of the Cascades</a:t>
            </a:r>
            <a:endParaRPr lang="en-US" b="1" dirty="0" smtClean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accent5"/>
                </a:solidFill>
              </a:rPr>
              <a:t>Steve Solomon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NRCS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http://nrcs.usda.gov 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ATTRA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http://</a:t>
            </a:r>
            <a:r>
              <a:rPr lang="en-US" dirty="0" err="1" smtClean="0">
                <a:solidFill>
                  <a:schemeClr val="accent5"/>
                </a:solidFill>
              </a:rPr>
              <a:t>attra.ncat.org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b="1" dirty="0" smtClean="0">
                <a:solidFill>
                  <a:schemeClr val="accent5"/>
                </a:solidFill>
              </a:rPr>
              <a:t>OSU Small Farms and Extension: various publications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OSU Cover Crop and </a:t>
            </a:r>
            <a:r>
              <a:rPr lang="en-US" b="1" dirty="0" smtClean="0">
                <a:solidFill>
                  <a:schemeClr val="accent5"/>
                </a:solidFill>
              </a:rPr>
              <a:t>Fertilizer Calculator</a:t>
            </a:r>
            <a:r>
              <a:rPr lang="en-US" dirty="0" smtClean="0">
                <a:solidFill>
                  <a:schemeClr val="accent5"/>
                </a:solidFill>
              </a:rPr>
              <a:t>: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http</a:t>
            </a:r>
            <a:r>
              <a:rPr lang="en-US" dirty="0" smtClean="0">
                <a:solidFill>
                  <a:schemeClr val="accent5"/>
                </a:solidFill>
              </a:rPr>
              <a:t>://smallfarms.oregonstate.edu/node/</a:t>
            </a:r>
            <a:r>
              <a:rPr lang="en-US" dirty="0" smtClean="0">
                <a:solidFill>
                  <a:schemeClr val="accent5"/>
                </a:solidFill>
              </a:rPr>
              <a:t>54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157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1195.JPG"/>
          <p:cNvPicPr>
            <a:picLocks noChangeAspect="1"/>
          </p:cNvPicPr>
          <p:nvPr/>
        </p:nvPicPr>
        <p:blipFill>
          <a:blip r:embed="rId2">
            <a:alphaModFix amt="72000"/>
          </a:blip>
          <a:srcRect t="10331" b="10721"/>
          <a:stretch>
            <a:fillRect/>
          </a:stretch>
        </p:blipFill>
        <p:spPr>
          <a:xfrm>
            <a:off x="1371599" y="60158"/>
            <a:ext cx="6457949" cy="6797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Growing Healthy Soil</a:t>
            </a:r>
            <a:endParaRPr lang="en-US" b="1" dirty="0">
              <a:solidFill>
                <a:srgbClr val="5A170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80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Carolina Lees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Corvus Landing Farm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Neskowin, OR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Didot"/>
                <a:cs typeface="Didot"/>
              </a:rPr>
              <a:t>carolina@corvuslanding.com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Didot"/>
                <a:cs typeface="Didot"/>
              </a:rPr>
              <a:t>corvuslanding.com</a:t>
            </a:r>
            <a:endParaRPr lang="en-US" b="1" dirty="0" smtClean="0">
              <a:solidFill>
                <a:schemeClr val="tx1"/>
              </a:solidFill>
              <a:latin typeface="Didot"/>
              <a:cs typeface="Dido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Healthy soil means healthy plants means healthy people.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6736" y="3873476"/>
            <a:ext cx="6416843" cy="2062103"/>
          </a:xfrm>
          <a:prstGeom prst="rect">
            <a:avLst/>
          </a:prstGeom>
          <a:solidFill>
            <a:schemeClr val="accent6">
              <a:alpha val="5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/>
              <a:buChar char="•"/>
            </a:pPr>
            <a:r>
              <a:rPr lang="en-US" sz="3200" b="1" dirty="0" smtClean="0">
                <a:solidFill>
                  <a:schemeClr val="accent1"/>
                </a:solidFill>
              </a:rPr>
              <a:t>Soil science basics</a:t>
            </a:r>
          </a:p>
          <a:p>
            <a:pPr algn="ctr">
              <a:buFont typeface="Arial"/>
              <a:buChar char="•"/>
            </a:pPr>
            <a:r>
              <a:rPr lang="en-US" sz="3200" b="1" dirty="0" smtClean="0">
                <a:solidFill>
                  <a:schemeClr val="accent1"/>
                </a:solidFill>
              </a:rPr>
              <a:t>Evaluation techniques</a:t>
            </a:r>
          </a:p>
          <a:p>
            <a:pPr algn="ctr">
              <a:buFont typeface="Arial"/>
              <a:buChar char="•"/>
            </a:pPr>
            <a:r>
              <a:rPr lang="en-US" sz="3200" b="1" dirty="0" smtClean="0">
                <a:solidFill>
                  <a:schemeClr val="accent1"/>
                </a:solidFill>
              </a:rPr>
              <a:t>Strategies for soil maintenance and improvement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436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170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defines your soil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A170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5A170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7895" y="3195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22561" y="2406316"/>
            <a:ext cx="5176071" cy="3382210"/>
          </a:xfrm>
          <a:prstGeom prst="rect">
            <a:avLst/>
          </a:prstGeom>
          <a:solidFill>
            <a:srgbClr val="A0A16A">
              <a:alpha val="62000"/>
            </a:srgbClr>
          </a:solidFill>
          <a:ln w="28575" cmpd="sng">
            <a:solidFill>
              <a:schemeClr val="tx1"/>
            </a:solidFill>
          </a:ln>
        </p:spPr>
        <p:txBody>
          <a:bodyPr wrap="square" rtlCol="0">
            <a:normAutofit lnSpcReduction="10000"/>
          </a:bodyPr>
          <a:lstStyle/>
          <a:p>
            <a:pPr algn="ctr">
              <a:buFont typeface="Arial"/>
              <a:buChar char="•"/>
            </a:pPr>
            <a:r>
              <a:rPr lang="en-US" sz="3600" b="1" dirty="0" smtClean="0"/>
              <a:t>Mineral </a:t>
            </a:r>
            <a:r>
              <a:rPr lang="en-US" sz="3600" b="1" dirty="0" smtClean="0"/>
              <a:t>content (history)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>
                <a:solidFill>
                  <a:srgbClr val="FFFFFF"/>
                </a:solidFill>
              </a:rPr>
              <a:t>Structure</a:t>
            </a:r>
            <a:endParaRPr lang="en-US" sz="3600" b="1" dirty="0" smtClean="0">
              <a:solidFill>
                <a:srgbClr val="FFFFFF"/>
              </a:solidFill>
            </a:endParaRP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Organic Matter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Biology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Nutritional content (Chemistry)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Mineral and Geological Makeup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1029368" y="1417639"/>
          <a:ext cx="7045158" cy="497246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5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583"/>
            <a:ext cx="7772400" cy="8908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How can you tell?</a:t>
            </a:r>
            <a:endParaRPr lang="en-US" b="1" dirty="0">
              <a:solidFill>
                <a:srgbClr val="5A1705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1176421"/>
            <a:ext cx="6400800" cy="513347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Observation: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Climate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Watershed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Native Vegetation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Dig around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Slope and Topography</a:t>
            </a:r>
          </a:p>
          <a:p>
            <a:r>
              <a:rPr lang="en-US" b="1" dirty="0" smtClean="0">
                <a:solidFill>
                  <a:srgbClr val="5A1705"/>
                </a:solidFill>
              </a:rPr>
              <a:t>NRCS Soil Maps</a:t>
            </a:r>
            <a:r>
              <a:rPr lang="en-US" b="1" dirty="0" smtClean="0">
                <a:solidFill>
                  <a:srgbClr val="5A1705"/>
                </a:solidFill>
              </a:rPr>
              <a:t> </a:t>
            </a:r>
          </a:p>
          <a:p>
            <a:r>
              <a:rPr lang="en-US" sz="1946" b="1" dirty="0" smtClean="0">
                <a:solidFill>
                  <a:srgbClr val="5A1705"/>
                </a:solidFill>
              </a:rPr>
              <a:t>(</a:t>
            </a:r>
            <a:r>
              <a:rPr lang="en-US" sz="1946" b="1" dirty="0" smtClean="0">
                <a:solidFill>
                  <a:srgbClr val="5A1705"/>
                </a:solidFill>
              </a:rPr>
              <a:t>http://</a:t>
            </a:r>
            <a:r>
              <a:rPr lang="en-US" sz="1946" b="1" dirty="0" err="1" smtClean="0">
                <a:solidFill>
                  <a:srgbClr val="5A1705"/>
                </a:solidFill>
              </a:rPr>
              <a:t>websoilsurvey.sc.egov.usda.gov/App/HomePage.htm</a:t>
            </a:r>
            <a:r>
              <a:rPr lang="en-US" sz="1946" b="1" dirty="0" smtClean="0">
                <a:solidFill>
                  <a:srgbClr val="5A1705"/>
                </a:solidFill>
              </a:rPr>
              <a:t>)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4450"/>
            <a:ext cx="8978900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Soil Structure</a:t>
            </a: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76332"/>
            <a:ext cx="3462810" cy="2294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494"/>
          <a:stretch>
            <a:fillRect/>
          </a:stretch>
        </p:blipFill>
        <p:spPr>
          <a:xfrm>
            <a:off x="1782922" y="1417638"/>
            <a:ext cx="5580015" cy="2738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2937" y="962526"/>
            <a:ext cx="523220" cy="31936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100" dirty="0" smtClean="0">
                <a:hlinkClick r:id="rId4"/>
              </a:rPr>
              <a:t>https</a:t>
            </a:r>
            <a:r>
              <a:rPr lang="en-US" sz="1100" dirty="0" smtClean="0">
                <a:hlinkClick r:id="rId4"/>
              </a:rPr>
              <a:t>:/</a:t>
            </a:r>
            <a:r>
              <a:rPr lang="en-US" sz="1100" dirty="0" smtClean="0">
                <a:hlinkClick r:id="rId4"/>
              </a:rPr>
              <a:t>/deepfriedhoodsiecups</a:t>
            </a:r>
            <a:r>
              <a:rPr lang="en-US" sz="1100" dirty="0" smtClean="0"/>
              <a:t> .wordpress.com</a:t>
            </a:r>
            <a:r>
              <a:rPr lang="en-US" sz="1100" dirty="0" smtClean="0"/>
              <a:t>/2011/04/21/dfhc-4212011/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3920010" y="4476331"/>
            <a:ext cx="523220" cy="22940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100" dirty="0" err="1" smtClean="0"/>
              <a:t>http://www.balticdeal.eu/measure/maintaining-good-soil-structure/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057" y="4281153"/>
            <a:ext cx="3213100" cy="2489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6157" y="5036544"/>
            <a:ext cx="353943" cy="173380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100" dirty="0" smtClean="0"/>
              <a:t>http://</a:t>
            </a:r>
            <a:r>
              <a:rPr lang="en-US" sz="1100" dirty="0" err="1" smtClean="0"/>
              <a:t>www.claydoctor.com</a:t>
            </a:r>
            <a:r>
              <a:rPr lang="en-US" sz="1100" dirty="0" smtClean="0"/>
              <a:t>/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How can you tell?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Take a handful of soil: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Or dig a hole: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808</Words>
  <Application>Microsoft Macintosh PowerPoint</Application>
  <PresentationFormat>On-screen Show (4:3)</PresentationFormat>
  <Paragraphs>216</Paragraphs>
  <Slides>21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Growing Healthy Soil</vt:lpstr>
      <vt:lpstr> </vt:lpstr>
      <vt:lpstr>Healthy soil means healthy plants means healthy people.</vt:lpstr>
      <vt:lpstr>Slide 4</vt:lpstr>
      <vt:lpstr>Mineral and Geological Makeup</vt:lpstr>
      <vt:lpstr>How can you tell?</vt:lpstr>
      <vt:lpstr>Slide 7</vt:lpstr>
      <vt:lpstr>Soil Structure</vt:lpstr>
      <vt:lpstr>How can you tell?</vt:lpstr>
      <vt:lpstr> </vt:lpstr>
      <vt:lpstr>Organic Matter and Humus</vt:lpstr>
      <vt:lpstr>Organic Matter</vt:lpstr>
      <vt:lpstr>Nutritional Content and Chemistry</vt:lpstr>
      <vt:lpstr>Nutrition</vt:lpstr>
      <vt:lpstr>How can you tell?</vt:lpstr>
      <vt:lpstr>Soil Test 4/13</vt:lpstr>
      <vt:lpstr>What we do at Corvus Landing: a coastal example</vt:lpstr>
      <vt:lpstr>What does your soil structure need?</vt:lpstr>
      <vt:lpstr>Remember to ask:</vt:lpstr>
      <vt:lpstr>Resources</vt:lpstr>
      <vt:lpstr>Growing Healthy Soil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Strategies for  Plant Health</dc:title>
  <dc:creator>Carolina Lyddy</dc:creator>
  <cp:lastModifiedBy>Carolina Lyddy</cp:lastModifiedBy>
  <cp:revision>8</cp:revision>
  <dcterms:created xsi:type="dcterms:W3CDTF">2015-04-11T01:37:49Z</dcterms:created>
  <dcterms:modified xsi:type="dcterms:W3CDTF">2015-04-11T05:46:11Z</dcterms:modified>
</cp:coreProperties>
</file>