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diagrams/drawing3.xml" ContentType="application/vnd.ms-office.drawingml.diagramDrawing+xml"/>
  <Override PartName="/ppt/tableStyles.xml" ContentType="application/vnd.openxmlformats-officedocument.presentationml.tableStyles+xml"/>
  <Override PartName="/ppt/diagrams/data3.xml" ContentType="application/vnd.openxmlformats-officedocument.drawingml.diagramData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diagrams/drawing4.xml" ContentType="application/vnd.ms-office.drawingml.diagramDrawing+xml"/>
  <Override PartName="/ppt/diagrams/data4.xml" ContentType="application/vnd.openxmlformats-officedocument.drawingml.diagramData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diagrams/colors3.xml" ContentType="application/vnd.openxmlformats-officedocument.drawingml.diagramColor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4.xml" ContentType="application/vnd.openxmlformats-officedocument.drawingml.diagramColors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diagrams/layout3.xml" ContentType="application/vnd.openxmlformats-officedocument.drawingml.diagramLayout+xml"/>
  <Override PartName="/ppt/slideLayouts/slideLayout4.xml" ContentType="application/vnd.openxmlformats-officedocument.presentationml.slideLayout+xml"/>
  <Override PartName="/ppt/diagrams/quickStyle3.xml" ContentType="application/vnd.openxmlformats-officedocument.drawingml.diagramStyl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7" r:id="rId11"/>
    <p:sldId id="269" r:id="rId12"/>
    <p:sldId id="270" r:id="rId13"/>
    <p:sldId id="271" r:id="rId14"/>
    <p:sldId id="268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2E484-12D2-D848-815B-3EA96D73CC4D}" type="doc">
      <dgm:prSet loTypeId="urn:microsoft.com/office/officeart/2005/8/layout/balance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11CC16-0171-A14F-9053-961DC517E264}">
      <dgm:prSet phldrT="[Text]" custT="1"/>
      <dgm:spPr/>
      <dgm:t>
        <a:bodyPr/>
        <a:lstStyle/>
        <a:p>
          <a:r>
            <a:rPr lang="en-US" sz="2400" dirty="0" smtClean="0"/>
            <a:t>Out of our control</a:t>
          </a:r>
          <a:endParaRPr lang="en-US" sz="2400" dirty="0"/>
        </a:p>
      </dgm:t>
    </dgm:pt>
    <dgm:pt modelId="{F08D6CA2-03DC-0B4A-B04B-EB08A3B25BB1}" type="parTrans" cxnId="{BF6E3CE7-714B-5E42-A754-BDDD9F60C0F4}">
      <dgm:prSet/>
      <dgm:spPr/>
      <dgm:t>
        <a:bodyPr/>
        <a:lstStyle/>
        <a:p>
          <a:endParaRPr lang="en-US"/>
        </a:p>
      </dgm:t>
    </dgm:pt>
    <dgm:pt modelId="{1A9B64E0-F832-EA49-85AF-9BD18591B687}" type="sibTrans" cxnId="{BF6E3CE7-714B-5E42-A754-BDDD9F60C0F4}">
      <dgm:prSet/>
      <dgm:spPr/>
      <dgm:t>
        <a:bodyPr/>
        <a:lstStyle/>
        <a:p>
          <a:endParaRPr lang="en-US"/>
        </a:p>
      </dgm:t>
    </dgm:pt>
    <dgm:pt modelId="{ECEA425B-D3E5-8440-95BE-12926B6E9A38}">
      <dgm:prSet phldrT="[Text]"/>
      <dgm:spPr/>
      <dgm:t>
        <a:bodyPr/>
        <a:lstStyle/>
        <a:p>
          <a:r>
            <a:rPr lang="en-US" dirty="0" smtClean="0"/>
            <a:t>Humidity</a:t>
          </a:r>
          <a:endParaRPr lang="en-US" dirty="0"/>
        </a:p>
      </dgm:t>
    </dgm:pt>
    <dgm:pt modelId="{5EA616AD-E41A-844B-AFB8-80394EC72B24}" type="parTrans" cxnId="{C3CE3C04-A502-CB44-A80F-FD80778171B1}">
      <dgm:prSet/>
      <dgm:spPr/>
      <dgm:t>
        <a:bodyPr/>
        <a:lstStyle/>
        <a:p>
          <a:endParaRPr lang="en-US"/>
        </a:p>
      </dgm:t>
    </dgm:pt>
    <dgm:pt modelId="{E5C50262-C4C2-744A-895D-20FDAD42D2EE}" type="sibTrans" cxnId="{C3CE3C04-A502-CB44-A80F-FD80778171B1}">
      <dgm:prSet/>
      <dgm:spPr/>
      <dgm:t>
        <a:bodyPr/>
        <a:lstStyle/>
        <a:p>
          <a:endParaRPr lang="en-US"/>
        </a:p>
      </dgm:t>
    </dgm:pt>
    <dgm:pt modelId="{9B5CA30C-EF65-0846-BEEA-B2CA5CD259A2}">
      <dgm:prSet phldrT="[Text]"/>
      <dgm:spPr/>
      <dgm:t>
        <a:bodyPr/>
        <a:lstStyle/>
        <a:p>
          <a:r>
            <a:rPr lang="en-US" dirty="0" smtClean="0"/>
            <a:t>Temperature</a:t>
          </a:r>
          <a:endParaRPr lang="en-US" dirty="0"/>
        </a:p>
      </dgm:t>
    </dgm:pt>
    <dgm:pt modelId="{18511017-501E-8948-8E7B-0B854FE50506}" type="parTrans" cxnId="{F386821B-CEA7-5E42-BE81-152D85428ACB}">
      <dgm:prSet/>
      <dgm:spPr/>
      <dgm:t>
        <a:bodyPr/>
        <a:lstStyle/>
        <a:p>
          <a:endParaRPr lang="en-US"/>
        </a:p>
      </dgm:t>
    </dgm:pt>
    <dgm:pt modelId="{52086D7F-062D-7642-9205-E87B639E8966}" type="sibTrans" cxnId="{F386821B-CEA7-5E42-BE81-152D85428ACB}">
      <dgm:prSet/>
      <dgm:spPr/>
      <dgm:t>
        <a:bodyPr/>
        <a:lstStyle/>
        <a:p>
          <a:endParaRPr lang="en-US"/>
        </a:p>
      </dgm:t>
    </dgm:pt>
    <dgm:pt modelId="{D5A1B43E-29FE-DE40-BC57-E0EB37CA3D15}">
      <dgm:prSet phldrT="[Text]" custT="1"/>
      <dgm:spPr/>
      <dgm:t>
        <a:bodyPr/>
        <a:lstStyle/>
        <a:p>
          <a:r>
            <a:rPr lang="en-US" sz="2400" dirty="0" smtClean="0"/>
            <a:t>Controllable</a:t>
          </a:r>
          <a:endParaRPr lang="en-US" sz="2400" dirty="0"/>
        </a:p>
      </dgm:t>
    </dgm:pt>
    <dgm:pt modelId="{7E144232-84A5-804E-BEDA-84D7C17E9B4C}" type="parTrans" cxnId="{44621932-F347-4841-87DD-F81D30E8A240}">
      <dgm:prSet/>
      <dgm:spPr/>
      <dgm:t>
        <a:bodyPr/>
        <a:lstStyle/>
        <a:p>
          <a:endParaRPr lang="en-US"/>
        </a:p>
      </dgm:t>
    </dgm:pt>
    <dgm:pt modelId="{17802FC8-CB71-D342-8B48-696E23F466CF}" type="sibTrans" cxnId="{44621932-F347-4841-87DD-F81D30E8A240}">
      <dgm:prSet/>
      <dgm:spPr/>
      <dgm:t>
        <a:bodyPr/>
        <a:lstStyle/>
        <a:p>
          <a:endParaRPr lang="en-US"/>
        </a:p>
      </dgm:t>
    </dgm:pt>
    <dgm:pt modelId="{3E93CE66-EA2C-9142-9231-48D36799A091}">
      <dgm:prSet phldrT="[Text]"/>
      <dgm:spPr/>
      <dgm:t>
        <a:bodyPr/>
        <a:lstStyle/>
        <a:p>
          <a:r>
            <a:rPr lang="en-US" dirty="0" smtClean="0"/>
            <a:t>Competition</a:t>
          </a:r>
          <a:endParaRPr lang="en-US" dirty="0"/>
        </a:p>
      </dgm:t>
    </dgm:pt>
    <dgm:pt modelId="{5AFEB007-D167-A746-A9C6-D713692FD05A}" type="parTrans" cxnId="{8A073849-2340-A84A-AE95-F43D888DE23B}">
      <dgm:prSet/>
      <dgm:spPr/>
      <dgm:t>
        <a:bodyPr/>
        <a:lstStyle/>
        <a:p>
          <a:endParaRPr lang="en-US"/>
        </a:p>
      </dgm:t>
    </dgm:pt>
    <dgm:pt modelId="{7D54319A-41C0-3048-A45D-6EB144625ABE}" type="sibTrans" cxnId="{8A073849-2340-A84A-AE95-F43D888DE23B}">
      <dgm:prSet/>
      <dgm:spPr/>
      <dgm:t>
        <a:bodyPr/>
        <a:lstStyle/>
        <a:p>
          <a:endParaRPr lang="en-US"/>
        </a:p>
      </dgm:t>
    </dgm:pt>
    <dgm:pt modelId="{081CDE89-4250-624B-8A8C-4BFDFEAF9EE0}">
      <dgm:prSet phldrT="[Text]"/>
      <dgm:spPr/>
      <dgm:t>
        <a:bodyPr/>
        <a:lstStyle/>
        <a:p>
          <a:r>
            <a:rPr lang="en-US" dirty="0" smtClean="0"/>
            <a:t>Water</a:t>
          </a:r>
          <a:endParaRPr lang="en-US" dirty="0"/>
        </a:p>
      </dgm:t>
    </dgm:pt>
    <dgm:pt modelId="{8DCC6094-D471-3549-96A0-D3D9664712B9}" type="parTrans" cxnId="{9533AC74-FA8D-7546-A03E-C10F503613BD}">
      <dgm:prSet/>
      <dgm:spPr/>
      <dgm:t>
        <a:bodyPr/>
        <a:lstStyle/>
        <a:p>
          <a:endParaRPr lang="en-US"/>
        </a:p>
      </dgm:t>
    </dgm:pt>
    <dgm:pt modelId="{16CEA62D-02F4-F041-800B-9D78A73E25D2}" type="sibTrans" cxnId="{9533AC74-FA8D-7546-A03E-C10F503613BD}">
      <dgm:prSet/>
      <dgm:spPr/>
      <dgm:t>
        <a:bodyPr/>
        <a:lstStyle/>
        <a:p>
          <a:endParaRPr lang="en-US"/>
        </a:p>
      </dgm:t>
    </dgm:pt>
    <dgm:pt modelId="{D7970C8A-A5E8-3441-AB9E-7341E92C25D2}">
      <dgm:prSet phldrT="[Text]"/>
      <dgm:spPr/>
      <dgm:t>
        <a:bodyPr/>
        <a:lstStyle/>
        <a:p>
          <a:r>
            <a:rPr lang="en-US" dirty="0" smtClean="0"/>
            <a:t>Nutrients</a:t>
          </a:r>
          <a:endParaRPr lang="en-US" dirty="0"/>
        </a:p>
      </dgm:t>
    </dgm:pt>
    <dgm:pt modelId="{B3906897-2508-C74C-9465-1C95ABE1181D}" type="parTrans" cxnId="{607F8D18-7137-C245-A157-A3EAD886D062}">
      <dgm:prSet/>
      <dgm:spPr/>
      <dgm:t>
        <a:bodyPr/>
        <a:lstStyle/>
        <a:p>
          <a:endParaRPr lang="en-US"/>
        </a:p>
      </dgm:t>
    </dgm:pt>
    <dgm:pt modelId="{98D5A9BA-A5DA-D941-91F9-1F247CBE196E}" type="sibTrans" cxnId="{607F8D18-7137-C245-A157-A3EAD886D062}">
      <dgm:prSet/>
      <dgm:spPr/>
      <dgm:t>
        <a:bodyPr/>
        <a:lstStyle/>
        <a:p>
          <a:endParaRPr lang="en-US"/>
        </a:p>
      </dgm:t>
    </dgm:pt>
    <dgm:pt modelId="{2D468570-E31F-4A4F-B8E1-B1160F333A88}" type="pres">
      <dgm:prSet presAssocID="{C472E484-12D2-D848-815B-3EA96D73CC4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17C4D3D-EE79-2144-9BBC-505720C425BC}" type="pres">
      <dgm:prSet presAssocID="{C472E484-12D2-D848-815B-3EA96D73CC4D}" presName="dummyMaxCanvas" presStyleCnt="0"/>
      <dgm:spPr/>
    </dgm:pt>
    <dgm:pt modelId="{1BCF63E6-080A-D445-81F3-6484FB04CCD7}" type="pres">
      <dgm:prSet presAssocID="{C472E484-12D2-D848-815B-3EA96D73CC4D}" presName="parentComposite" presStyleCnt="0"/>
      <dgm:spPr/>
    </dgm:pt>
    <dgm:pt modelId="{43A719EF-8ECF-F147-9DAD-9264FC210E25}" type="pres">
      <dgm:prSet presAssocID="{C472E484-12D2-D848-815B-3EA96D73CC4D}" presName="parent1" presStyleLbl="alignAccFollowNode1" presStyleIdx="0" presStyleCnt="4" custScaleX="129678" custScaleY="82566" custLinFactNeighborX="-4569" custLinFactNeighborY="26316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5E23B22D-6704-9E4B-A98C-B757DE20DA90}" type="pres">
      <dgm:prSet presAssocID="{C472E484-12D2-D848-815B-3EA96D73CC4D}" presName="parent2" presStyleLbl="alignAccFollowNode1" presStyleIdx="1" presStyleCnt="4" custScaleX="140534" custScaleY="75987" custLinFactNeighborX="22843" custLinFactNeighborY="23026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097B1DF3-9A10-F646-A46C-7A2707978377}" type="pres">
      <dgm:prSet presAssocID="{C472E484-12D2-D848-815B-3EA96D73CC4D}" presName="childrenComposite" presStyleCnt="0"/>
      <dgm:spPr/>
    </dgm:pt>
    <dgm:pt modelId="{98C2D8CA-1F7A-E64D-B0F9-AE75DA1AD035}" type="pres">
      <dgm:prSet presAssocID="{C472E484-12D2-D848-815B-3EA96D73CC4D}" presName="dummyMaxCanvas_ChildArea" presStyleCnt="0"/>
      <dgm:spPr/>
    </dgm:pt>
    <dgm:pt modelId="{FAA9115E-6E41-8846-9BC9-AE8D63B5705D}" type="pres">
      <dgm:prSet presAssocID="{C472E484-12D2-D848-815B-3EA96D73CC4D}" presName="fulcrum" presStyleLbl="alignAccFollowNode1" presStyleIdx="2" presStyleCnt="4"/>
      <dgm:spPr/>
    </dgm:pt>
    <dgm:pt modelId="{B5C17ACD-D8B8-3D4A-AE3A-E67F2DEBD6B4}" type="pres">
      <dgm:prSet presAssocID="{C472E484-12D2-D848-815B-3EA96D73CC4D}" presName="balance_23" presStyleLbl="alignAccFollowNode1" presStyleIdx="3" presStyleCnt="4">
        <dgm:presLayoutVars>
          <dgm:bulletEnabled val="1"/>
        </dgm:presLayoutVars>
      </dgm:prSet>
      <dgm:spPr/>
    </dgm:pt>
    <dgm:pt modelId="{DE4C420B-9E42-D240-8FC3-AB66F800C228}" type="pres">
      <dgm:prSet presAssocID="{C472E484-12D2-D848-815B-3EA96D73CC4D}" presName="right_23_1" presStyleLbl="node1" presStyleIdx="0" presStyleCnt="5">
        <dgm:presLayoutVars>
          <dgm:bulletEnabled val="1"/>
        </dgm:presLayoutVars>
      </dgm:prSet>
      <dgm:spPr/>
    </dgm:pt>
    <dgm:pt modelId="{B15BEF8A-B007-AE4B-BA74-01A9A1506F5C}" type="pres">
      <dgm:prSet presAssocID="{C472E484-12D2-D848-815B-3EA96D73CC4D}" presName="right_23_2" presStyleLbl="node1" presStyleIdx="1" presStyleCnt="5">
        <dgm:presLayoutVars>
          <dgm:bulletEnabled val="1"/>
        </dgm:presLayoutVars>
      </dgm:prSet>
      <dgm:spPr/>
    </dgm:pt>
    <dgm:pt modelId="{5C21C69D-435E-3646-8B46-326C1B03C2A7}" type="pres">
      <dgm:prSet presAssocID="{C472E484-12D2-D848-815B-3EA96D73CC4D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34D88D-69B3-6343-B5F7-D09FFD967540}" type="pres">
      <dgm:prSet presAssocID="{C472E484-12D2-D848-815B-3EA96D73CC4D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B5936-B4ED-B749-800E-FDB653724BB0}" type="pres">
      <dgm:prSet presAssocID="{C472E484-12D2-D848-815B-3EA96D73CC4D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86821B-CEA7-5E42-BE81-152D85428ACB}" srcId="{AD11CC16-0171-A14F-9053-961DC517E264}" destId="{9B5CA30C-EF65-0846-BEEA-B2CA5CD259A2}" srcOrd="1" destOrd="0" parTransId="{18511017-501E-8948-8E7B-0B854FE50506}" sibTransId="{52086D7F-062D-7642-9205-E87B639E8966}"/>
    <dgm:cxn modelId="{BF6E3CE7-714B-5E42-A754-BDDD9F60C0F4}" srcId="{C472E484-12D2-D848-815B-3EA96D73CC4D}" destId="{AD11CC16-0171-A14F-9053-961DC517E264}" srcOrd="0" destOrd="0" parTransId="{F08D6CA2-03DC-0B4A-B04B-EB08A3B25BB1}" sibTransId="{1A9B64E0-F832-EA49-85AF-9BD18591B687}"/>
    <dgm:cxn modelId="{C0AF2E32-83ED-C945-8E6B-B3F9EBCFFC15}" type="presOf" srcId="{D5A1B43E-29FE-DE40-BC57-E0EB37CA3D15}" destId="{5E23B22D-6704-9E4B-A98C-B757DE20DA90}" srcOrd="0" destOrd="0" presId="urn:microsoft.com/office/officeart/2005/8/layout/balance1"/>
    <dgm:cxn modelId="{74E44DF8-4051-8849-BA44-B3284FD51659}" type="presOf" srcId="{9B5CA30C-EF65-0846-BEEA-B2CA5CD259A2}" destId="{74EB5936-B4ED-B749-800E-FDB653724BB0}" srcOrd="0" destOrd="0" presId="urn:microsoft.com/office/officeart/2005/8/layout/balance1"/>
    <dgm:cxn modelId="{607F8D18-7137-C245-A157-A3EAD886D062}" srcId="{D5A1B43E-29FE-DE40-BC57-E0EB37CA3D15}" destId="{D7970C8A-A5E8-3441-AB9E-7341E92C25D2}" srcOrd="2" destOrd="0" parTransId="{B3906897-2508-C74C-9465-1C95ABE1181D}" sibTransId="{98D5A9BA-A5DA-D941-91F9-1F247CBE196E}"/>
    <dgm:cxn modelId="{C3CE3C04-A502-CB44-A80F-FD80778171B1}" srcId="{AD11CC16-0171-A14F-9053-961DC517E264}" destId="{ECEA425B-D3E5-8440-95BE-12926B6E9A38}" srcOrd="0" destOrd="0" parTransId="{5EA616AD-E41A-844B-AFB8-80394EC72B24}" sibTransId="{E5C50262-C4C2-744A-895D-20FDAD42D2EE}"/>
    <dgm:cxn modelId="{9533AC74-FA8D-7546-A03E-C10F503613BD}" srcId="{D5A1B43E-29FE-DE40-BC57-E0EB37CA3D15}" destId="{081CDE89-4250-624B-8A8C-4BFDFEAF9EE0}" srcOrd="1" destOrd="0" parTransId="{8DCC6094-D471-3549-96A0-D3D9664712B9}" sibTransId="{16CEA62D-02F4-F041-800B-9D78A73E25D2}"/>
    <dgm:cxn modelId="{8A073849-2340-A84A-AE95-F43D888DE23B}" srcId="{D5A1B43E-29FE-DE40-BC57-E0EB37CA3D15}" destId="{3E93CE66-EA2C-9142-9231-48D36799A091}" srcOrd="0" destOrd="0" parTransId="{5AFEB007-D167-A746-A9C6-D713692FD05A}" sibTransId="{7D54319A-41C0-3048-A45D-6EB144625ABE}"/>
    <dgm:cxn modelId="{5865F05F-79EE-8643-B403-BD35A8B4D1EC}" type="presOf" srcId="{AD11CC16-0171-A14F-9053-961DC517E264}" destId="{43A719EF-8ECF-F147-9DAD-9264FC210E25}" srcOrd="0" destOrd="0" presId="urn:microsoft.com/office/officeart/2005/8/layout/balance1"/>
    <dgm:cxn modelId="{22A5A332-3953-F64F-B28F-B62C401DEBA4}" type="presOf" srcId="{C472E484-12D2-D848-815B-3EA96D73CC4D}" destId="{2D468570-E31F-4A4F-B8E1-B1160F333A88}" srcOrd="0" destOrd="0" presId="urn:microsoft.com/office/officeart/2005/8/layout/balance1"/>
    <dgm:cxn modelId="{6727B90C-D2BC-5D49-8F2A-520ED47AC73B}" type="presOf" srcId="{3E93CE66-EA2C-9142-9231-48D36799A091}" destId="{DE4C420B-9E42-D240-8FC3-AB66F800C228}" srcOrd="0" destOrd="0" presId="urn:microsoft.com/office/officeart/2005/8/layout/balance1"/>
    <dgm:cxn modelId="{BC35B409-A020-394F-8824-878827176B25}" type="presOf" srcId="{ECEA425B-D3E5-8440-95BE-12926B6E9A38}" destId="{3734D88D-69B3-6343-B5F7-D09FFD967540}" srcOrd="0" destOrd="0" presId="urn:microsoft.com/office/officeart/2005/8/layout/balance1"/>
    <dgm:cxn modelId="{44621932-F347-4841-87DD-F81D30E8A240}" srcId="{C472E484-12D2-D848-815B-3EA96D73CC4D}" destId="{D5A1B43E-29FE-DE40-BC57-E0EB37CA3D15}" srcOrd="1" destOrd="0" parTransId="{7E144232-84A5-804E-BEDA-84D7C17E9B4C}" sibTransId="{17802FC8-CB71-D342-8B48-696E23F466CF}"/>
    <dgm:cxn modelId="{753B4CC4-EB03-9B40-8FF4-0F839A140484}" type="presOf" srcId="{081CDE89-4250-624B-8A8C-4BFDFEAF9EE0}" destId="{B15BEF8A-B007-AE4B-BA74-01A9A1506F5C}" srcOrd="0" destOrd="0" presId="urn:microsoft.com/office/officeart/2005/8/layout/balance1"/>
    <dgm:cxn modelId="{CF1BA675-37C0-CC4B-A0EB-29C22E609998}" type="presOf" srcId="{D7970C8A-A5E8-3441-AB9E-7341E92C25D2}" destId="{5C21C69D-435E-3646-8B46-326C1B03C2A7}" srcOrd="0" destOrd="0" presId="urn:microsoft.com/office/officeart/2005/8/layout/balance1"/>
    <dgm:cxn modelId="{FCD196B2-9B51-3540-B67A-2FB22B5ADA66}" type="presParOf" srcId="{2D468570-E31F-4A4F-B8E1-B1160F333A88}" destId="{017C4D3D-EE79-2144-9BBC-505720C425BC}" srcOrd="0" destOrd="0" presId="urn:microsoft.com/office/officeart/2005/8/layout/balance1"/>
    <dgm:cxn modelId="{89598FD0-B1C6-FC40-93A6-069FBE0B53F0}" type="presParOf" srcId="{2D468570-E31F-4A4F-B8E1-B1160F333A88}" destId="{1BCF63E6-080A-D445-81F3-6484FB04CCD7}" srcOrd="1" destOrd="0" presId="urn:microsoft.com/office/officeart/2005/8/layout/balance1"/>
    <dgm:cxn modelId="{255E3D49-7A84-0949-B46D-0ADAC713E9EF}" type="presParOf" srcId="{1BCF63E6-080A-D445-81F3-6484FB04CCD7}" destId="{43A719EF-8ECF-F147-9DAD-9264FC210E25}" srcOrd="0" destOrd="0" presId="urn:microsoft.com/office/officeart/2005/8/layout/balance1"/>
    <dgm:cxn modelId="{3E792395-A33D-064E-BC59-78DB01FFAA26}" type="presParOf" srcId="{1BCF63E6-080A-D445-81F3-6484FB04CCD7}" destId="{5E23B22D-6704-9E4B-A98C-B757DE20DA90}" srcOrd="1" destOrd="0" presId="urn:microsoft.com/office/officeart/2005/8/layout/balance1"/>
    <dgm:cxn modelId="{89694597-8B85-014C-B678-E66A070435AB}" type="presParOf" srcId="{2D468570-E31F-4A4F-B8E1-B1160F333A88}" destId="{097B1DF3-9A10-F646-A46C-7A2707978377}" srcOrd="2" destOrd="0" presId="urn:microsoft.com/office/officeart/2005/8/layout/balance1"/>
    <dgm:cxn modelId="{67791835-F80D-EC4B-ADB4-D9B6AB90824C}" type="presParOf" srcId="{097B1DF3-9A10-F646-A46C-7A2707978377}" destId="{98C2D8CA-1F7A-E64D-B0F9-AE75DA1AD035}" srcOrd="0" destOrd="0" presId="urn:microsoft.com/office/officeart/2005/8/layout/balance1"/>
    <dgm:cxn modelId="{59745092-5869-6A45-B49C-E06374AA838B}" type="presParOf" srcId="{097B1DF3-9A10-F646-A46C-7A2707978377}" destId="{FAA9115E-6E41-8846-9BC9-AE8D63B5705D}" srcOrd="1" destOrd="0" presId="urn:microsoft.com/office/officeart/2005/8/layout/balance1"/>
    <dgm:cxn modelId="{1B5CC59D-EB64-0545-A905-879964AC6110}" type="presParOf" srcId="{097B1DF3-9A10-F646-A46C-7A2707978377}" destId="{B5C17ACD-D8B8-3D4A-AE3A-E67F2DEBD6B4}" srcOrd="2" destOrd="0" presId="urn:microsoft.com/office/officeart/2005/8/layout/balance1"/>
    <dgm:cxn modelId="{7CDC4B6F-7BD1-C842-BC79-C55CB4DB1CB7}" type="presParOf" srcId="{097B1DF3-9A10-F646-A46C-7A2707978377}" destId="{DE4C420B-9E42-D240-8FC3-AB66F800C228}" srcOrd="3" destOrd="0" presId="urn:microsoft.com/office/officeart/2005/8/layout/balance1"/>
    <dgm:cxn modelId="{E65CB2C7-4E6A-A243-922A-7B78944D32D0}" type="presParOf" srcId="{097B1DF3-9A10-F646-A46C-7A2707978377}" destId="{B15BEF8A-B007-AE4B-BA74-01A9A1506F5C}" srcOrd="4" destOrd="0" presId="urn:microsoft.com/office/officeart/2005/8/layout/balance1"/>
    <dgm:cxn modelId="{1379C51B-D8E1-3E45-9181-D33CD29098B3}" type="presParOf" srcId="{097B1DF3-9A10-F646-A46C-7A2707978377}" destId="{5C21C69D-435E-3646-8B46-326C1B03C2A7}" srcOrd="5" destOrd="0" presId="urn:microsoft.com/office/officeart/2005/8/layout/balance1"/>
    <dgm:cxn modelId="{2D759109-8FF5-3B48-BAB5-EA556848C182}" type="presParOf" srcId="{097B1DF3-9A10-F646-A46C-7A2707978377}" destId="{3734D88D-69B3-6343-B5F7-D09FFD967540}" srcOrd="6" destOrd="0" presId="urn:microsoft.com/office/officeart/2005/8/layout/balance1"/>
    <dgm:cxn modelId="{CA76FEDC-186C-974D-B6A8-F205864703A6}" type="presParOf" srcId="{097B1DF3-9A10-F646-A46C-7A2707978377}" destId="{74EB5936-B4ED-B749-800E-FDB653724BB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C042C4-2E2E-0E4B-9AC3-6704857F1729}" type="doc">
      <dgm:prSet loTypeId="urn:microsoft.com/office/officeart/2005/8/layout/hProcess4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190269-9632-184E-A34E-83E9B156CCB0}">
      <dgm:prSet phldrT="[Text]"/>
      <dgm:spPr/>
      <dgm:t>
        <a:bodyPr/>
        <a:lstStyle/>
        <a:p>
          <a:r>
            <a:rPr lang="en-US" dirty="0" smtClean="0"/>
            <a:t>Healthy Start</a:t>
          </a:r>
          <a:endParaRPr lang="en-US" dirty="0"/>
        </a:p>
      </dgm:t>
    </dgm:pt>
    <dgm:pt modelId="{2963677E-D32B-4D46-BD19-99DEBD6B10F2}" type="parTrans" cxnId="{AC218209-5817-C54D-8479-71FE075AFC84}">
      <dgm:prSet/>
      <dgm:spPr/>
      <dgm:t>
        <a:bodyPr/>
        <a:lstStyle/>
        <a:p>
          <a:endParaRPr lang="en-US"/>
        </a:p>
      </dgm:t>
    </dgm:pt>
    <dgm:pt modelId="{6775DAC6-9F04-4D4F-ACD6-ACC623E84AD5}" type="sibTrans" cxnId="{AC218209-5817-C54D-8479-71FE075AFC84}">
      <dgm:prSet/>
      <dgm:spPr/>
      <dgm:t>
        <a:bodyPr/>
        <a:lstStyle/>
        <a:p>
          <a:endParaRPr lang="en-US"/>
        </a:p>
      </dgm:t>
    </dgm:pt>
    <dgm:pt modelId="{5A9DD693-6E02-2B44-9D14-F2ACFEAEE2A9}">
      <dgm:prSet phldrT="[Text]"/>
      <dgm:spPr/>
      <dgm:t>
        <a:bodyPr/>
        <a:lstStyle/>
        <a:p>
          <a:r>
            <a:rPr lang="en-US" dirty="0" smtClean="0"/>
            <a:t>Strong soil mix</a:t>
          </a:r>
          <a:endParaRPr lang="en-US" dirty="0"/>
        </a:p>
      </dgm:t>
    </dgm:pt>
    <dgm:pt modelId="{E6FECB7E-F900-FA47-92BC-F1583004E8DC}" type="parTrans" cxnId="{6AA1EA6A-4D25-4446-A18F-550CD8BE6733}">
      <dgm:prSet/>
      <dgm:spPr/>
      <dgm:t>
        <a:bodyPr/>
        <a:lstStyle/>
        <a:p>
          <a:endParaRPr lang="en-US"/>
        </a:p>
      </dgm:t>
    </dgm:pt>
    <dgm:pt modelId="{2AD16569-E707-AA47-AC79-DE3E56F7D863}" type="sibTrans" cxnId="{6AA1EA6A-4D25-4446-A18F-550CD8BE6733}">
      <dgm:prSet/>
      <dgm:spPr/>
      <dgm:t>
        <a:bodyPr/>
        <a:lstStyle/>
        <a:p>
          <a:endParaRPr lang="en-US"/>
        </a:p>
      </dgm:t>
    </dgm:pt>
    <dgm:pt modelId="{2F3F24A4-F7D1-7F41-BF4C-B32BE15CF064}">
      <dgm:prSet/>
      <dgm:spPr/>
      <dgm:t>
        <a:bodyPr/>
        <a:lstStyle/>
        <a:p>
          <a:r>
            <a:rPr lang="en-US" dirty="0" smtClean="0"/>
            <a:t>Controlled conditions</a:t>
          </a:r>
          <a:endParaRPr lang="en-US" dirty="0"/>
        </a:p>
      </dgm:t>
    </dgm:pt>
    <dgm:pt modelId="{49FB10C1-5809-D340-B829-CBFF1F21C1D2}" type="parTrans" cxnId="{6E420637-79E0-864A-BD7E-4476507C1739}">
      <dgm:prSet/>
      <dgm:spPr/>
      <dgm:t>
        <a:bodyPr/>
        <a:lstStyle/>
        <a:p>
          <a:endParaRPr lang="en-US"/>
        </a:p>
      </dgm:t>
    </dgm:pt>
    <dgm:pt modelId="{972DF5B3-FEA7-914D-817D-02CC41A726A8}" type="sibTrans" cxnId="{6E420637-79E0-864A-BD7E-4476507C1739}">
      <dgm:prSet/>
      <dgm:spPr/>
      <dgm:t>
        <a:bodyPr/>
        <a:lstStyle/>
        <a:p>
          <a:endParaRPr lang="en-US"/>
        </a:p>
      </dgm:t>
    </dgm:pt>
    <dgm:pt modelId="{BD45D831-C3E8-4349-A54D-05F30751B635}">
      <dgm:prSet phldrT="[Text]"/>
      <dgm:spPr/>
      <dgm:t>
        <a:bodyPr/>
        <a:lstStyle/>
        <a:p>
          <a:r>
            <a:rPr lang="en-US" smtClean="0"/>
            <a:t>Watering</a:t>
          </a:r>
          <a:endParaRPr lang="en-US" dirty="0"/>
        </a:p>
      </dgm:t>
    </dgm:pt>
    <dgm:pt modelId="{BC320FD4-0DCA-C44F-9CC7-CD56919ADBEB}" type="parTrans" cxnId="{2DF46D71-1118-0F4E-A23E-E9FE8DACF421}">
      <dgm:prSet/>
      <dgm:spPr/>
      <dgm:t>
        <a:bodyPr/>
        <a:lstStyle/>
        <a:p>
          <a:endParaRPr lang="en-US"/>
        </a:p>
      </dgm:t>
    </dgm:pt>
    <dgm:pt modelId="{7C5135BB-573C-454B-8B5E-7582FDA077E4}" type="sibTrans" cxnId="{2DF46D71-1118-0F4E-A23E-E9FE8DACF421}">
      <dgm:prSet/>
      <dgm:spPr/>
      <dgm:t>
        <a:bodyPr/>
        <a:lstStyle/>
        <a:p>
          <a:endParaRPr lang="en-US"/>
        </a:p>
      </dgm:t>
    </dgm:pt>
    <dgm:pt modelId="{65B2635D-C349-4145-8878-8E14A7D7F036}">
      <dgm:prSet phldrT="[Text]"/>
      <dgm:spPr/>
      <dgm:t>
        <a:bodyPr/>
        <a:lstStyle/>
        <a:p>
          <a:r>
            <a:rPr lang="en-US" dirty="0" smtClean="0"/>
            <a:t>Timing</a:t>
          </a:r>
          <a:endParaRPr lang="en-US" dirty="0"/>
        </a:p>
      </dgm:t>
    </dgm:pt>
    <dgm:pt modelId="{1ECAC7B6-01C0-444C-A36C-3F93FA7D7A7C}" type="parTrans" cxnId="{C73CE40E-95FF-DC43-BDAB-3955A3ED26C4}">
      <dgm:prSet/>
      <dgm:spPr/>
      <dgm:t>
        <a:bodyPr/>
        <a:lstStyle/>
        <a:p>
          <a:endParaRPr lang="en-US"/>
        </a:p>
      </dgm:t>
    </dgm:pt>
    <dgm:pt modelId="{2ADE8426-BA58-0745-8564-90AEB7DD77F1}" type="sibTrans" cxnId="{C73CE40E-95FF-DC43-BDAB-3955A3ED26C4}">
      <dgm:prSet/>
      <dgm:spPr/>
      <dgm:t>
        <a:bodyPr/>
        <a:lstStyle/>
        <a:p>
          <a:endParaRPr lang="en-US"/>
        </a:p>
      </dgm:t>
    </dgm:pt>
    <dgm:pt modelId="{808B595E-77EE-4749-8286-D1F1B4FCDBA2}">
      <dgm:prSet phldrT="[Text]"/>
      <dgm:spPr/>
      <dgm:t>
        <a:bodyPr/>
        <a:lstStyle/>
        <a:p>
          <a:r>
            <a:rPr lang="en-US" dirty="0" smtClean="0"/>
            <a:t>Temperature control</a:t>
          </a:r>
          <a:endParaRPr lang="en-US" dirty="0"/>
        </a:p>
      </dgm:t>
    </dgm:pt>
    <dgm:pt modelId="{3D161892-38F8-0841-85CC-8C24AEBD2A3A}" type="parTrans" cxnId="{B720B28E-06B1-4D44-BABC-9B3A0F2C75CB}">
      <dgm:prSet/>
      <dgm:spPr/>
      <dgm:t>
        <a:bodyPr/>
        <a:lstStyle/>
        <a:p>
          <a:endParaRPr lang="en-US"/>
        </a:p>
      </dgm:t>
    </dgm:pt>
    <dgm:pt modelId="{023C5C1D-692A-014A-8840-9D6C9DC27845}" type="sibTrans" cxnId="{B720B28E-06B1-4D44-BABC-9B3A0F2C75CB}">
      <dgm:prSet/>
      <dgm:spPr/>
      <dgm:t>
        <a:bodyPr/>
        <a:lstStyle/>
        <a:p>
          <a:endParaRPr lang="en-US"/>
        </a:p>
      </dgm:t>
    </dgm:pt>
    <dgm:pt modelId="{42CEE214-B2E1-224B-BE56-4A9EEB1697B7}">
      <dgm:prSet phldrT="[Text]"/>
      <dgm:spPr/>
      <dgm:t>
        <a:bodyPr/>
        <a:lstStyle/>
        <a:p>
          <a:r>
            <a:rPr lang="en-US" dirty="0" smtClean="0"/>
            <a:t>Plant later</a:t>
          </a:r>
          <a:endParaRPr lang="en-US" dirty="0"/>
        </a:p>
      </dgm:t>
    </dgm:pt>
    <dgm:pt modelId="{2C19C2A6-F8F7-3546-88A7-CC81B8CC3F39}" type="parTrans" cxnId="{4CABA689-4512-D343-94F4-D1791E707264}">
      <dgm:prSet/>
      <dgm:spPr/>
      <dgm:t>
        <a:bodyPr/>
        <a:lstStyle/>
        <a:p>
          <a:endParaRPr lang="en-US"/>
        </a:p>
      </dgm:t>
    </dgm:pt>
    <dgm:pt modelId="{527D47A0-FFE6-964C-B791-F3ADE97E0FB2}" type="sibTrans" cxnId="{4CABA689-4512-D343-94F4-D1791E707264}">
      <dgm:prSet/>
      <dgm:spPr/>
      <dgm:t>
        <a:bodyPr/>
        <a:lstStyle/>
        <a:p>
          <a:endParaRPr lang="en-US"/>
        </a:p>
      </dgm:t>
    </dgm:pt>
    <dgm:pt modelId="{52C0E6AF-CEA9-6D4E-8A6A-40CE98CFE778}">
      <dgm:prSet phldrT="[Text]"/>
      <dgm:spPr/>
      <dgm:t>
        <a:bodyPr/>
        <a:lstStyle/>
        <a:p>
          <a:r>
            <a:rPr lang="en-US" dirty="0" smtClean="0"/>
            <a:t>Beat weeds</a:t>
          </a:r>
          <a:endParaRPr lang="en-US" dirty="0"/>
        </a:p>
      </dgm:t>
    </dgm:pt>
    <dgm:pt modelId="{759FB185-38CE-464A-820B-B29B518EBA0F}" type="parTrans" cxnId="{29E38C1C-C816-FB46-A674-0BC1FF852A1F}">
      <dgm:prSet/>
      <dgm:spPr/>
      <dgm:t>
        <a:bodyPr/>
        <a:lstStyle/>
        <a:p>
          <a:endParaRPr lang="en-US"/>
        </a:p>
      </dgm:t>
    </dgm:pt>
    <dgm:pt modelId="{5642F911-EA35-E042-B313-6F1F76179BCF}" type="sibTrans" cxnId="{29E38C1C-C816-FB46-A674-0BC1FF852A1F}">
      <dgm:prSet/>
      <dgm:spPr/>
      <dgm:t>
        <a:bodyPr/>
        <a:lstStyle/>
        <a:p>
          <a:endParaRPr lang="en-US"/>
        </a:p>
      </dgm:t>
    </dgm:pt>
    <dgm:pt modelId="{DDDDD122-C2E2-9C44-99DF-8F56D8889B4A}">
      <dgm:prSet phldrT="[Text]"/>
      <dgm:spPr/>
      <dgm:t>
        <a:bodyPr/>
        <a:lstStyle/>
        <a:p>
          <a:r>
            <a:rPr lang="en-US" dirty="0" smtClean="0"/>
            <a:t>More time for soil prep</a:t>
          </a:r>
          <a:endParaRPr lang="en-US" dirty="0"/>
        </a:p>
      </dgm:t>
    </dgm:pt>
    <dgm:pt modelId="{905169AD-B7DC-0745-833B-95F7487F2F74}" type="parTrans" cxnId="{10D88EBE-157E-F547-8BE9-9A7F0E300250}">
      <dgm:prSet/>
      <dgm:spPr/>
      <dgm:t>
        <a:bodyPr/>
        <a:lstStyle/>
        <a:p>
          <a:endParaRPr lang="en-US"/>
        </a:p>
      </dgm:t>
    </dgm:pt>
    <dgm:pt modelId="{8BE25591-9916-374D-8528-0C32F4CD3426}" type="sibTrans" cxnId="{10D88EBE-157E-F547-8BE9-9A7F0E300250}">
      <dgm:prSet/>
      <dgm:spPr/>
      <dgm:t>
        <a:bodyPr/>
        <a:lstStyle/>
        <a:p>
          <a:endParaRPr lang="en-US"/>
        </a:p>
      </dgm:t>
    </dgm:pt>
    <dgm:pt modelId="{B68AA3DB-5B81-E94F-B7BA-E7A0BBD2D997}">
      <dgm:prSet phldrT="[Text]"/>
      <dgm:spPr/>
      <dgm:t>
        <a:bodyPr/>
        <a:lstStyle/>
        <a:p>
          <a:r>
            <a:rPr lang="en-US" dirty="0" smtClean="0"/>
            <a:t>Stretch your climate</a:t>
          </a:r>
          <a:endParaRPr lang="en-US" dirty="0"/>
        </a:p>
      </dgm:t>
    </dgm:pt>
    <dgm:pt modelId="{3788E2B4-A34C-C446-9796-B7B6960BCD61}" type="parTrans" cxnId="{5257425D-C6DA-0B4E-9A9C-733827C9B504}">
      <dgm:prSet/>
      <dgm:spPr/>
      <dgm:t>
        <a:bodyPr/>
        <a:lstStyle/>
        <a:p>
          <a:endParaRPr lang="en-US"/>
        </a:p>
      </dgm:t>
    </dgm:pt>
    <dgm:pt modelId="{66D0011A-16BA-0347-AB5A-AB559F470DC7}" type="sibTrans" cxnId="{5257425D-C6DA-0B4E-9A9C-733827C9B504}">
      <dgm:prSet/>
      <dgm:spPr/>
      <dgm:t>
        <a:bodyPr/>
        <a:lstStyle/>
        <a:p>
          <a:endParaRPr lang="en-US"/>
        </a:p>
      </dgm:t>
    </dgm:pt>
    <dgm:pt modelId="{6AD1A544-3644-5D49-B355-62665BC7C90D}">
      <dgm:prSet phldrT="[Text]"/>
      <dgm:spPr/>
      <dgm:t>
        <a:bodyPr/>
        <a:lstStyle/>
        <a:p>
          <a:r>
            <a:rPr lang="en-US" dirty="0" smtClean="0"/>
            <a:t>Better germination</a:t>
          </a:r>
          <a:endParaRPr lang="en-US" dirty="0"/>
        </a:p>
      </dgm:t>
    </dgm:pt>
    <dgm:pt modelId="{3090D234-E546-534E-9921-F8DC72BC078A}" type="parTrans" cxnId="{CCB69398-B474-A243-83D8-3DC945290200}">
      <dgm:prSet/>
      <dgm:spPr/>
      <dgm:t>
        <a:bodyPr/>
        <a:lstStyle/>
        <a:p>
          <a:endParaRPr lang="en-US"/>
        </a:p>
      </dgm:t>
    </dgm:pt>
    <dgm:pt modelId="{F3F22269-2E8C-0D4C-9914-794A9198A7A7}" type="sibTrans" cxnId="{CCB69398-B474-A243-83D8-3DC945290200}">
      <dgm:prSet/>
      <dgm:spPr/>
      <dgm:t>
        <a:bodyPr/>
        <a:lstStyle/>
        <a:p>
          <a:endParaRPr lang="en-US"/>
        </a:p>
      </dgm:t>
    </dgm:pt>
    <dgm:pt modelId="{062612A0-17DA-FF43-B45D-57ACB211A079}" type="pres">
      <dgm:prSet presAssocID="{13C042C4-2E2E-0E4B-9AC3-6704857F1729}" presName="Name0" presStyleCnt="0">
        <dgm:presLayoutVars>
          <dgm:dir/>
          <dgm:animLvl val="lvl"/>
          <dgm:resizeHandles val="exact"/>
        </dgm:presLayoutVars>
      </dgm:prSet>
      <dgm:spPr/>
    </dgm:pt>
    <dgm:pt modelId="{144F4E01-18E4-6042-ABD1-68D46A6F77E2}" type="pres">
      <dgm:prSet presAssocID="{13C042C4-2E2E-0E4B-9AC3-6704857F1729}" presName="tSp" presStyleCnt="0"/>
      <dgm:spPr/>
    </dgm:pt>
    <dgm:pt modelId="{6D679FF9-B50A-BE4B-87C9-14DA317FFFAB}" type="pres">
      <dgm:prSet presAssocID="{13C042C4-2E2E-0E4B-9AC3-6704857F1729}" presName="bSp" presStyleCnt="0"/>
      <dgm:spPr/>
    </dgm:pt>
    <dgm:pt modelId="{8EB4A688-9EB8-244C-A7BE-509A9D813C80}" type="pres">
      <dgm:prSet presAssocID="{13C042C4-2E2E-0E4B-9AC3-6704857F1729}" presName="process" presStyleCnt="0"/>
      <dgm:spPr/>
    </dgm:pt>
    <dgm:pt modelId="{03363231-59DC-814D-84E6-09C7A4891DF7}" type="pres">
      <dgm:prSet presAssocID="{09190269-9632-184E-A34E-83E9B156CCB0}" presName="composite1" presStyleCnt="0"/>
      <dgm:spPr/>
    </dgm:pt>
    <dgm:pt modelId="{9FF9D4D8-4445-584E-85AA-3D0B38147FA7}" type="pres">
      <dgm:prSet presAssocID="{09190269-9632-184E-A34E-83E9B156CCB0}" presName="dummyNode1" presStyleLbl="node1" presStyleIdx="0" presStyleCnt="3"/>
      <dgm:spPr/>
    </dgm:pt>
    <dgm:pt modelId="{DF1F4AB3-2994-6D49-954C-3AB0C9DA0EB9}" type="pres">
      <dgm:prSet presAssocID="{09190269-9632-184E-A34E-83E9B156CCB0}" presName="childNode1" presStyleLbl="bgAcc1" presStyleIdx="0" presStyleCnt="3" custScaleX="108481" custScaleY="68200" custLinFactNeighborX="-143" custLinFactNeighborY="165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F2D44-894C-194F-A806-1F28008D32E9}" type="pres">
      <dgm:prSet presAssocID="{09190269-9632-184E-A34E-83E9B156CCB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C3C54-4D92-AE4C-8C98-DB695065AFC4}" type="pres">
      <dgm:prSet presAssocID="{09190269-9632-184E-A34E-83E9B156CCB0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807702A4-48BD-BE44-B4FB-C663AB030C4A}" type="pres">
      <dgm:prSet presAssocID="{09190269-9632-184E-A34E-83E9B156CCB0}" presName="connSite1" presStyleCnt="0"/>
      <dgm:spPr/>
    </dgm:pt>
    <dgm:pt modelId="{0073CA08-FD4B-B249-8609-80E6F6744A55}" type="pres">
      <dgm:prSet presAssocID="{6775DAC6-9F04-4D4F-ACD6-ACC623E84AD5}" presName="Name9" presStyleLbl="sibTrans2D1" presStyleIdx="0" presStyleCnt="2"/>
      <dgm:spPr/>
    </dgm:pt>
    <dgm:pt modelId="{5DA550FA-49B1-2A40-9F7B-545BC6AE6520}" type="pres">
      <dgm:prSet presAssocID="{2F3F24A4-F7D1-7F41-BF4C-B32BE15CF064}" presName="composite2" presStyleCnt="0"/>
      <dgm:spPr/>
    </dgm:pt>
    <dgm:pt modelId="{E36DBDCE-C71C-D44D-8F0F-E75BAD04A58A}" type="pres">
      <dgm:prSet presAssocID="{2F3F24A4-F7D1-7F41-BF4C-B32BE15CF064}" presName="dummyNode2" presStyleLbl="node1" presStyleIdx="0" presStyleCnt="3"/>
      <dgm:spPr/>
    </dgm:pt>
    <dgm:pt modelId="{6D24A2EE-43E7-B24E-B772-B25B24D491DF}" type="pres">
      <dgm:prSet presAssocID="{2F3F24A4-F7D1-7F41-BF4C-B32BE15CF064}" presName="childNode2" presStyleLbl="bgAcc1" presStyleIdx="1" presStyleCnt="3" custScaleY="77301" custLinFactNeighborX="-1763" custLinFactNeighborY="-9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44EA0-01D5-7A43-BEA0-2E798E175D88}" type="pres">
      <dgm:prSet presAssocID="{2F3F24A4-F7D1-7F41-BF4C-B32BE15CF06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CBAC69-7990-2D4D-8B08-53485468E59B}" type="pres">
      <dgm:prSet presAssocID="{2F3F24A4-F7D1-7F41-BF4C-B32BE15CF064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D4811-4D4B-0B45-875F-3AE6513A8D9A}" type="pres">
      <dgm:prSet presAssocID="{2F3F24A4-F7D1-7F41-BF4C-B32BE15CF064}" presName="connSite2" presStyleCnt="0"/>
      <dgm:spPr/>
    </dgm:pt>
    <dgm:pt modelId="{381FBB00-9BF4-F444-9D6F-76651B5C89FA}" type="pres">
      <dgm:prSet presAssocID="{972DF5B3-FEA7-914D-817D-02CC41A726A8}" presName="Name18" presStyleLbl="sibTrans2D1" presStyleIdx="1" presStyleCnt="2"/>
      <dgm:spPr/>
    </dgm:pt>
    <dgm:pt modelId="{068E2CBE-384D-BB4E-8EDF-430CDBD29749}" type="pres">
      <dgm:prSet presAssocID="{42CEE214-B2E1-224B-BE56-4A9EEB1697B7}" presName="composite1" presStyleCnt="0"/>
      <dgm:spPr/>
    </dgm:pt>
    <dgm:pt modelId="{E4CA0D71-F94F-6B42-8F9A-0EFA94376EDD}" type="pres">
      <dgm:prSet presAssocID="{42CEE214-B2E1-224B-BE56-4A9EEB1697B7}" presName="dummyNode1" presStyleLbl="node1" presStyleIdx="1" presStyleCnt="3"/>
      <dgm:spPr/>
    </dgm:pt>
    <dgm:pt modelId="{734B3D5F-DCAF-5749-935E-CFBFE40D9151}" type="pres">
      <dgm:prSet presAssocID="{42CEE214-B2E1-224B-BE56-4A9EEB1697B7}" presName="childNode1" presStyleLbl="bgAcc1" presStyleIdx="2" presStyleCnt="3" custScaleY="87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69500-0974-AC4F-8A30-91C73C8C9FB3}" type="pres">
      <dgm:prSet presAssocID="{42CEE214-B2E1-224B-BE56-4A9EEB1697B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39350-DACB-5040-AAF2-588BE18EEAAA}" type="pres">
      <dgm:prSet presAssocID="{42CEE214-B2E1-224B-BE56-4A9EEB1697B7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278B7-D70A-8A47-A198-22524E21867A}" type="pres">
      <dgm:prSet presAssocID="{42CEE214-B2E1-224B-BE56-4A9EEB1697B7}" presName="connSite1" presStyleCnt="0"/>
      <dgm:spPr/>
    </dgm:pt>
  </dgm:ptLst>
  <dgm:cxnLst>
    <dgm:cxn modelId="{808D549C-FB03-AC40-A9A9-47221732ADF4}" type="presOf" srcId="{5A9DD693-6E02-2B44-9D14-F2ACFEAEE2A9}" destId="{DF1F4AB3-2994-6D49-954C-3AB0C9DA0EB9}" srcOrd="0" destOrd="0" presId="urn:microsoft.com/office/officeart/2005/8/layout/hProcess4"/>
    <dgm:cxn modelId="{8FBA8C22-DC80-6546-BC79-E436606556D1}" type="presOf" srcId="{6775DAC6-9F04-4D4F-ACD6-ACC623E84AD5}" destId="{0073CA08-FD4B-B249-8609-80E6F6744A55}" srcOrd="0" destOrd="0" presId="urn:microsoft.com/office/officeart/2005/8/layout/hProcess4"/>
    <dgm:cxn modelId="{A7D04241-5A2B-C241-BE18-0DC939014BE8}" type="presOf" srcId="{6AD1A544-3644-5D49-B355-62665BC7C90D}" destId="{CBAF2D44-894C-194F-A806-1F28008D32E9}" srcOrd="1" destOrd="1" presId="urn:microsoft.com/office/officeart/2005/8/layout/hProcess4"/>
    <dgm:cxn modelId="{429192BD-D815-F840-AF41-115E1A2A4608}" type="presOf" srcId="{DDDDD122-C2E2-9C44-99DF-8F56D8889B4A}" destId="{734B3D5F-DCAF-5749-935E-CFBFE40D9151}" srcOrd="0" destOrd="1" presId="urn:microsoft.com/office/officeart/2005/8/layout/hProcess4"/>
    <dgm:cxn modelId="{6C7C18A3-4CCB-2541-BDAE-5BEDF7447BFB}" type="presOf" srcId="{2F3F24A4-F7D1-7F41-BF4C-B32BE15CF064}" destId="{62CBAC69-7990-2D4D-8B08-53485468E59B}" srcOrd="0" destOrd="0" presId="urn:microsoft.com/office/officeart/2005/8/layout/hProcess4"/>
    <dgm:cxn modelId="{3294670B-0714-FA48-B4CC-17E8D6A8F4DE}" type="presOf" srcId="{52C0E6AF-CEA9-6D4E-8A6A-40CE98CFE778}" destId="{734B3D5F-DCAF-5749-935E-CFBFE40D9151}" srcOrd="0" destOrd="0" presId="urn:microsoft.com/office/officeart/2005/8/layout/hProcess4"/>
    <dgm:cxn modelId="{B720B28E-06B1-4D44-BABC-9B3A0F2C75CB}" srcId="{2F3F24A4-F7D1-7F41-BF4C-B32BE15CF064}" destId="{808B595E-77EE-4749-8286-D1F1B4FCDBA2}" srcOrd="2" destOrd="0" parTransId="{3D161892-38F8-0841-85CC-8C24AEBD2A3A}" sibTransId="{023C5C1D-692A-014A-8840-9D6C9DC27845}"/>
    <dgm:cxn modelId="{CCF9457D-2B65-924D-9141-F8367EC8C4CA}" type="presOf" srcId="{DDDDD122-C2E2-9C44-99DF-8F56D8889B4A}" destId="{FEF69500-0974-AC4F-8A30-91C73C8C9FB3}" srcOrd="1" destOrd="1" presId="urn:microsoft.com/office/officeart/2005/8/layout/hProcess4"/>
    <dgm:cxn modelId="{A213E07C-7FBF-5E4F-A715-4D338173DB91}" type="presOf" srcId="{13C042C4-2E2E-0E4B-9AC3-6704857F1729}" destId="{062612A0-17DA-FF43-B45D-57ACB211A079}" srcOrd="0" destOrd="0" presId="urn:microsoft.com/office/officeart/2005/8/layout/hProcess4"/>
    <dgm:cxn modelId="{5C096717-D94B-1D42-8890-90F38131B154}" type="presOf" srcId="{42CEE214-B2E1-224B-BE56-4A9EEB1697B7}" destId="{E9839350-DACB-5040-AAF2-588BE18EEAAA}" srcOrd="0" destOrd="0" presId="urn:microsoft.com/office/officeart/2005/8/layout/hProcess4"/>
    <dgm:cxn modelId="{8337B72F-986F-4046-873F-E7E8F3C9FEF8}" type="presOf" srcId="{5A9DD693-6E02-2B44-9D14-F2ACFEAEE2A9}" destId="{CBAF2D44-894C-194F-A806-1F28008D32E9}" srcOrd="1" destOrd="0" presId="urn:microsoft.com/office/officeart/2005/8/layout/hProcess4"/>
    <dgm:cxn modelId="{A760AB3E-6B25-1C40-9EA7-D490FA14D71F}" type="presOf" srcId="{BD45D831-C3E8-4349-A54D-05F30751B635}" destId="{11144EA0-01D5-7A43-BEA0-2E798E175D88}" srcOrd="1" destOrd="0" presId="urn:microsoft.com/office/officeart/2005/8/layout/hProcess4"/>
    <dgm:cxn modelId="{23E513A6-17DD-514D-891D-77FC1AC18F84}" type="presOf" srcId="{6AD1A544-3644-5D49-B355-62665BC7C90D}" destId="{DF1F4AB3-2994-6D49-954C-3AB0C9DA0EB9}" srcOrd="0" destOrd="1" presId="urn:microsoft.com/office/officeart/2005/8/layout/hProcess4"/>
    <dgm:cxn modelId="{78FD9F0F-37CD-9346-BE60-5E10E9B982FF}" type="presOf" srcId="{808B595E-77EE-4749-8286-D1F1B4FCDBA2}" destId="{11144EA0-01D5-7A43-BEA0-2E798E175D88}" srcOrd="1" destOrd="2" presId="urn:microsoft.com/office/officeart/2005/8/layout/hProcess4"/>
    <dgm:cxn modelId="{6E420637-79E0-864A-BD7E-4476507C1739}" srcId="{13C042C4-2E2E-0E4B-9AC3-6704857F1729}" destId="{2F3F24A4-F7D1-7F41-BF4C-B32BE15CF064}" srcOrd="1" destOrd="0" parTransId="{49FB10C1-5809-D340-B829-CBFF1F21C1D2}" sibTransId="{972DF5B3-FEA7-914D-817D-02CC41A726A8}"/>
    <dgm:cxn modelId="{7EB34C4E-251B-DE45-A199-FC0C4B02171F}" type="presOf" srcId="{972DF5B3-FEA7-914D-817D-02CC41A726A8}" destId="{381FBB00-9BF4-F444-9D6F-76651B5C89FA}" srcOrd="0" destOrd="0" presId="urn:microsoft.com/office/officeart/2005/8/layout/hProcess4"/>
    <dgm:cxn modelId="{5257425D-C6DA-0B4E-9A9C-733827C9B504}" srcId="{42CEE214-B2E1-224B-BE56-4A9EEB1697B7}" destId="{B68AA3DB-5B81-E94F-B7BA-E7A0BBD2D997}" srcOrd="2" destOrd="0" parTransId="{3788E2B4-A34C-C446-9796-B7B6960BCD61}" sibTransId="{66D0011A-16BA-0347-AB5A-AB559F470DC7}"/>
    <dgm:cxn modelId="{AC218209-5817-C54D-8479-71FE075AFC84}" srcId="{13C042C4-2E2E-0E4B-9AC3-6704857F1729}" destId="{09190269-9632-184E-A34E-83E9B156CCB0}" srcOrd="0" destOrd="0" parTransId="{2963677E-D32B-4D46-BD19-99DEBD6B10F2}" sibTransId="{6775DAC6-9F04-4D4F-ACD6-ACC623E84AD5}"/>
    <dgm:cxn modelId="{4CABA689-4512-D343-94F4-D1791E707264}" srcId="{13C042C4-2E2E-0E4B-9AC3-6704857F1729}" destId="{42CEE214-B2E1-224B-BE56-4A9EEB1697B7}" srcOrd="2" destOrd="0" parTransId="{2C19C2A6-F8F7-3546-88A7-CC81B8CC3F39}" sibTransId="{527D47A0-FFE6-964C-B791-F3ADE97E0FB2}"/>
    <dgm:cxn modelId="{CCB69398-B474-A243-83D8-3DC945290200}" srcId="{09190269-9632-184E-A34E-83E9B156CCB0}" destId="{6AD1A544-3644-5D49-B355-62665BC7C90D}" srcOrd="1" destOrd="0" parTransId="{3090D234-E546-534E-9921-F8DC72BC078A}" sibTransId="{F3F22269-2E8C-0D4C-9914-794A9198A7A7}"/>
    <dgm:cxn modelId="{48E585E1-3E55-6644-9587-E3E8EA3CBA5D}" type="presOf" srcId="{65B2635D-C349-4145-8878-8E14A7D7F036}" destId="{11144EA0-01D5-7A43-BEA0-2E798E175D88}" srcOrd="1" destOrd="1" presId="urn:microsoft.com/office/officeart/2005/8/layout/hProcess4"/>
    <dgm:cxn modelId="{29E38C1C-C816-FB46-A674-0BC1FF852A1F}" srcId="{42CEE214-B2E1-224B-BE56-4A9EEB1697B7}" destId="{52C0E6AF-CEA9-6D4E-8A6A-40CE98CFE778}" srcOrd="0" destOrd="0" parTransId="{759FB185-38CE-464A-820B-B29B518EBA0F}" sibTransId="{5642F911-EA35-E042-B313-6F1F76179BCF}"/>
    <dgm:cxn modelId="{13308994-40C1-A943-ADE6-F382036C6C8C}" type="presOf" srcId="{B68AA3DB-5B81-E94F-B7BA-E7A0BBD2D997}" destId="{734B3D5F-DCAF-5749-935E-CFBFE40D9151}" srcOrd="0" destOrd="2" presId="urn:microsoft.com/office/officeart/2005/8/layout/hProcess4"/>
    <dgm:cxn modelId="{A8B45330-8BD2-E340-87B9-277C6051BB3A}" type="presOf" srcId="{808B595E-77EE-4749-8286-D1F1B4FCDBA2}" destId="{6D24A2EE-43E7-B24E-B772-B25B24D491DF}" srcOrd="0" destOrd="2" presId="urn:microsoft.com/office/officeart/2005/8/layout/hProcess4"/>
    <dgm:cxn modelId="{60DC7A78-DC08-374E-9545-FAB61947FF2E}" type="presOf" srcId="{52C0E6AF-CEA9-6D4E-8A6A-40CE98CFE778}" destId="{FEF69500-0974-AC4F-8A30-91C73C8C9FB3}" srcOrd="1" destOrd="0" presId="urn:microsoft.com/office/officeart/2005/8/layout/hProcess4"/>
    <dgm:cxn modelId="{6D7E6DBA-DC8D-0243-BCCD-82D28A5B3AF9}" type="presOf" srcId="{BD45D831-C3E8-4349-A54D-05F30751B635}" destId="{6D24A2EE-43E7-B24E-B772-B25B24D491DF}" srcOrd="0" destOrd="0" presId="urn:microsoft.com/office/officeart/2005/8/layout/hProcess4"/>
    <dgm:cxn modelId="{6AA1EA6A-4D25-4446-A18F-550CD8BE6733}" srcId="{09190269-9632-184E-A34E-83E9B156CCB0}" destId="{5A9DD693-6E02-2B44-9D14-F2ACFEAEE2A9}" srcOrd="0" destOrd="0" parTransId="{E6FECB7E-F900-FA47-92BC-F1583004E8DC}" sibTransId="{2AD16569-E707-AA47-AC79-DE3E56F7D863}"/>
    <dgm:cxn modelId="{64524F3C-3704-6B49-B633-72FB68D577AB}" type="presOf" srcId="{09190269-9632-184E-A34E-83E9B156CCB0}" destId="{D1CC3C54-4D92-AE4C-8C98-DB695065AFC4}" srcOrd="0" destOrd="0" presId="urn:microsoft.com/office/officeart/2005/8/layout/hProcess4"/>
    <dgm:cxn modelId="{C73CE40E-95FF-DC43-BDAB-3955A3ED26C4}" srcId="{2F3F24A4-F7D1-7F41-BF4C-B32BE15CF064}" destId="{65B2635D-C349-4145-8878-8E14A7D7F036}" srcOrd="1" destOrd="0" parTransId="{1ECAC7B6-01C0-444C-A36C-3F93FA7D7A7C}" sibTransId="{2ADE8426-BA58-0745-8564-90AEB7DD77F1}"/>
    <dgm:cxn modelId="{65DFF12E-6E66-FA4F-AEFE-F0F43BD1F3F4}" type="presOf" srcId="{B68AA3DB-5B81-E94F-B7BA-E7A0BBD2D997}" destId="{FEF69500-0974-AC4F-8A30-91C73C8C9FB3}" srcOrd="1" destOrd="2" presId="urn:microsoft.com/office/officeart/2005/8/layout/hProcess4"/>
    <dgm:cxn modelId="{2DF46D71-1118-0F4E-A23E-E9FE8DACF421}" srcId="{2F3F24A4-F7D1-7F41-BF4C-B32BE15CF064}" destId="{BD45D831-C3E8-4349-A54D-05F30751B635}" srcOrd="0" destOrd="0" parTransId="{BC320FD4-0DCA-C44F-9CC7-CD56919ADBEB}" sibTransId="{7C5135BB-573C-454B-8B5E-7582FDA077E4}"/>
    <dgm:cxn modelId="{10D88EBE-157E-F547-8BE9-9A7F0E300250}" srcId="{42CEE214-B2E1-224B-BE56-4A9EEB1697B7}" destId="{DDDDD122-C2E2-9C44-99DF-8F56D8889B4A}" srcOrd="1" destOrd="0" parTransId="{905169AD-B7DC-0745-833B-95F7487F2F74}" sibTransId="{8BE25591-9916-374D-8528-0C32F4CD3426}"/>
    <dgm:cxn modelId="{387A278A-CC1D-9B43-983E-4914D5238090}" type="presOf" srcId="{65B2635D-C349-4145-8878-8E14A7D7F036}" destId="{6D24A2EE-43E7-B24E-B772-B25B24D491DF}" srcOrd="0" destOrd="1" presId="urn:microsoft.com/office/officeart/2005/8/layout/hProcess4"/>
    <dgm:cxn modelId="{B6DA47CC-94C4-0B47-A610-F0B1ADAE4BAF}" type="presParOf" srcId="{062612A0-17DA-FF43-B45D-57ACB211A079}" destId="{144F4E01-18E4-6042-ABD1-68D46A6F77E2}" srcOrd="0" destOrd="0" presId="urn:microsoft.com/office/officeart/2005/8/layout/hProcess4"/>
    <dgm:cxn modelId="{A23FD606-05AC-DC41-8A66-68F0AC41E881}" type="presParOf" srcId="{062612A0-17DA-FF43-B45D-57ACB211A079}" destId="{6D679FF9-B50A-BE4B-87C9-14DA317FFFAB}" srcOrd="1" destOrd="0" presId="urn:microsoft.com/office/officeart/2005/8/layout/hProcess4"/>
    <dgm:cxn modelId="{E719CE12-796B-594E-8409-92DDAD598618}" type="presParOf" srcId="{062612A0-17DA-FF43-B45D-57ACB211A079}" destId="{8EB4A688-9EB8-244C-A7BE-509A9D813C80}" srcOrd="2" destOrd="0" presId="urn:microsoft.com/office/officeart/2005/8/layout/hProcess4"/>
    <dgm:cxn modelId="{713F6729-ECD8-EF47-B671-DD16B258BE56}" type="presParOf" srcId="{8EB4A688-9EB8-244C-A7BE-509A9D813C80}" destId="{03363231-59DC-814D-84E6-09C7A4891DF7}" srcOrd="0" destOrd="0" presId="urn:microsoft.com/office/officeart/2005/8/layout/hProcess4"/>
    <dgm:cxn modelId="{F6D1F418-13F9-F74D-9504-7C831FA67294}" type="presParOf" srcId="{03363231-59DC-814D-84E6-09C7A4891DF7}" destId="{9FF9D4D8-4445-584E-85AA-3D0B38147FA7}" srcOrd="0" destOrd="0" presId="urn:microsoft.com/office/officeart/2005/8/layout/hProcess4"/>
    <dgm:cxn modelId="{910F8E98-F563-AB40-8CAB-D54FB94C3577}" type="presParOf" srcId="{03363231-59DC-814D-84E6-09C7A4891DF7}" destId="{DF1F4AB3-2994-6D49-954C-3AB0C9DA0EB9}" srcOrd="1" destOrd="0" presId="urn:microsoft.com/office/officeart/2005/8/layout/hProcess4"/>
    <dgm:cxn modelId="{FA52EEA5-3AC7-0B4E-9B12-F0BE4FAC8BF5}" type="presParOf" srcId="{03363231-59DC-814D-84E6-09C7A4891DF7}" destId="{CBAF2D44-894C-194F-A806-1F28008D32E9}" srcOrd="2" destOrd="0" presId="urn:microsoft.com/office/officeart/2005/8/layout/hProcess4"/>
    <dgm:cxn modelId="{0A303EB4-E6B9-1947-9904-6E4CE69FD432}" type="presParOf" srcId="{03363231-59DC-814D-84E6-09C7A4891DF7}" destId="{D1CC3C54-4D92-AE4C-8C98-DB695065AFC4}" srcOrd="3" destOrd="0" presId="urn:microsoft.com/office/officeart/2005/8/layout/hProcess4"/>
    <dgm:cxn modelId="{154EF658-9F27-EE46-B23E-5AB50756370F}" type="presParOf" srcId="{03363231-59DC-814D-84E6-09C7A4891DF7}" destId="{807702A4-48BD-BE44-B4FB-C663AB030C4A}" srcOrd="4" destOrd="0" presId="urn:microsoft.com/office/officeart/2005/8/layout/hProcess4"/>
    <dgm:cxn modelId="{46CB2B14-7225-CE49-A65B-FF3967D1A46C}" type="presParOf" srcId="{8EB4A688-9EB8-244C-A7BE-509A9D813C80}" destId="{0073CA08-FD4B-B249-8609-80E6F6744A55}" srcOrd="1" destOrd="0" presId="urn:microsoft.com/office/officeart/2005/8/layout/hProcess4"/>
    <dgm:cxn modelId="{ED3286A7-6EF2-9542-9E11-B349FAE860A4}" type="presParOf" srcId="{8EB4A688-9EB8-244C-A7BE-509A9D813C80}" destId="{5DA550FA-49B1-2A40-9F7B-545BC6AE6520}" srcOrd="2" destOrd="0" presId="urn:microsoft.com/office/officeart/2005/8/layout/hProcess4"/>
    <dgm:cxn modelId="{5871537F-4A29-F04E-B72F-208809F5ADFC}" type="presParOf" srcId="{5DA550FA-49B1-2A40-9F7B-545BC6AE6520}" destId="{E36DBDCE-C71C-D44D-8F0F-E75BAD04A58A}" srcOrd="0" destOrd="0" presId="urn:microsoft.com/office/officeart/2005/8/layout/hProcess4"/>
    <dgm:cxn modelId="{AB6A9037-19A7-444B-B92B-40D0BF6078E8}" type="presParOf" srcId="{5DA550FA-49B1-2A40-9F7B-545BC6AE6520}" destId="{6D24A2EE-43E7-B24E-B772-B25B24D491DF}" srcOrd="1" destOrd="0" presId="urn:microsoft.com/office/officeart/2005/8/layout/hProcess4"/>
    <dgm:cxn modelId="{D5C32657-06C2-B549-A264-FD50922FEF26}" type="presParOf" srcId="{5DA550FA-49B1-2A40-9F7B-545BC6AE6520}" destId="{11144EA0-01D5-7A43-BEA0-2E798E175D88}" srcOrd="2" destOrd="0" presId="urn:microsoft.com/office/officeart/2005/8/layout/hProcess4"/>
    <dgm:cxn modelId="{780F3D03-3755-D746-9E56-903A56EA30A8}" type="presParOf" srcId="{5DA550FA-49B1-2A40-9F7B-545BC6AE6520}" destId="{62CBAC69-7990-2D4D-8B08-53485468E59B}" srcOrd="3" destOrd="0" presId="urn:microsoft.com/office/officeart/2005/8/layout/hProcess4"/>
    <dgm:cxn modelId="{AC4A586D-10FE-E841-AA09-41665416D689}" type="presParOf" srcId="{5DA550FA-49B1-2A40-9F7B-545BC6AE6520}" destId="{407D4811-4D4B-0B45-875F-3AE6513A8D9A}" srcOrd="4" destOrd="0" presId="urn:microsoft.com/office/officeart/2005/8/layout/hProcess4"/>
    <dgm:cxn modelId="{5C45DC62-AF6E-B144-8DFE-7F62BF119752}" type="presParOf" srcId="{8EB4A688-9EB8-244C-A7BE-509A9D813C80}" destId="{381FBB00-9BF4-F444-9D6F-76651B5C89FA}" srcOrd="3" destOrd="0" presId="urn:microsoft.com/office/officeart/2005/8/layout/hProcess4"/>
    <dgm:cxn modelId="{7D7A36D6-731D-F848-B7C7-D3FA2C6CE799}" type="presParOf" srcId="{8EB4A688-9EB8-244C-A7BE-509A9D813C80}" destId="{068E2CBE-384D-BB4E-8EDF-430CDBD29749}" srcOrd="4" destOrd="0" presId="urn:microsoft.com/office/officeart/2005/8/layout/hProcess4"/>
    <dgm:cxn modelId="{307EA5AE-B93E-3A4E-A27B-E6A6F55ED2F4}" type="presParOf" srcId="{068E2CBE-384D-BB4E-8EDF-430CDBD29749}" destId="{E4CA0D71-F94F-6B42-8F9A-0EFA94376EDD}" srcOrd="0" destOrd="0" presId="urn:microsoft.com/office/officeart/2005/8/layout/hProcess4"/>
    <dgm:cxn modelId="{CBEA3D02-F1EC-2C4D-842E-37441D0781EC}" type="presParOf" srcId="{068E2CBE-384D-BB4E-8EDF-430CDBD29749}" destId="{734B3D5F-DCAF-5749-935E-CFBFE40D9151}" srcOrd="1" destOrd="0" presId="urn:microsoft.com/office/officeart/2005/8/layout/hProcess4"/>
    <dgm:cxn modelId="{BFE4E126-5FDA-374A-B7FE-E360EA705D6E}" type="presParOf" srcId="{068E2CBE-384D-BB4E-8EDF-430CDBD29749}" destId="{FEF69500-0974-AC4F-8A30-91C73C8C9FB3}" srcOrd="2" destOrd="0" presId="urn:microsoft.com/office/officeart/2005/8/layout/hProcess4"/>
    <dgm:cxn modelId="{FC62ABBD-D100-2546-A6FB-6EABD57C5DFD}" type="presParOf" srcId="{068E2CBE-384D-BB4E-8EDF-430CDBD29749}" destId="{E9839350-DACB-5040-AAF2-588BE18EEAAA}" srcOrd="3" destOrd="0" presId="urn:microsoft.com/office/officeart/2005/8/layout/hProcess4"/>
    <dgm:cxn modelId="{403D57B4-E082-7F41-8732-F188CFAE1E13}" type="presParOf" srcId="{068E2CBE-384D-BB4E-8EDF-430CDBD29749}" destId="{D8C278B7-D70A-8A47-A198-22524E21867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767CBA-CFED-BD4D-BD8B-62648062E101}" type="doc">
      <dgm:prSet loTypeId="urn:microsoft.com/office/officeart/2005/8/layout/venn3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88DB36-376A-1B46-A40E-C6BA368B1EEE}">
      <dgm:prSet phldrT="[Text]"/>
      <dgm:spPr/>
      <dgm:t>
        <a:bodyPr/>
        <a:lstStyle/>
        <a:p>
          <a:r>
            <a:rPr lang="en-US" dirty="0" smtClean="0"/>
            <a:t>Amendments</a:t>
          </a:r>
          <a:endParaRPr lang="en-US" dirty="0"/>
        </a:p>
      </dgm:t>
    </dgm:pt>
    <dgm:pt modelId="{267B3A63-2067-D64C-8A04-D4070A5C4C61}" type="parTrans" cxnId="{6DCE6E56-7140-2C46-8858-E5005966E08F}">
      <dgm:prSet/>
      <dgm:spPr/>
      <dgm:t>
        <a:bodyPr/>
        <a:lstStyle/>
        <a:p>
          <a:endParaRPr lang="en-US"/>
        </a:p>
      </dgm:t>
    </dgm:pt>
    <dgm:pt modelId="{1EC2E5BE-5192-E142-B690-1FEAA9364975}" type="sibTrans" cxnId="{6DCE6E56-7140-2C46-8858-E5005966E08F}">
      <dgm:prSet/>
      <dgm:spPr/>
      <dgm:t>
        <a:bodyPr/>
        <a:lstStyle/>
        <a:p>
          <a:endParaRPr lang="en-US"/>
        </a:p>
      </dgm:t>
    </dgm:pt>
    <dgm:pt modelId="{86078F2D-4A2B-074F-B5AE-790408383DE5}">
      <dgm:prSet phldrT="[Text]"/>
      <dgm:spPr/>
      <dgm:t>
        <a:bodyPr/>
        <a:lstStyle/>
        <a:p>
          <a:r>
            <a:rPr lang="en-US" dirty="0" smtClean="0"/>
            <a:t>Cover Crops</a:t>
          </a:r>
          <a:endParaRPr lang="en-US" dirty="0"/>
        </a:p>
      </dgm:t>
    </dgm:pt>
    <dgm:pt modelId="{F4EFC7D5-2E01-3F47-82BF-D13871B0F5C1}" type="parTrans" cxnId="{7D1ED991-3D3D-6241-B127-3958F8F14003}">
      <dgm:prSet/>
      <dgm:spPr/>
      <dgm:t>
        <a:bodyPr/>
        <a:lstStyle/>
        <a:p>
          <a:endParaRPr lang="en-US"/>
        </a:p>
      </dgm:t>
    </dgm:pt>
    <dgm:pt modelId="{44DA05AC-2E6B-4C4C-B4A4-D9F495C472C3}" type="sibTrans" cxnId="{7D1ED991-3D3D-6241-B127-3958F8F14003}">
      <dgm:prSet/>
      <dgm:spPr/>
      <dgm:t>
        <a:bodyPr/>
        <a:lstStyle/>
        <a:p>
          <a:endParaRPr lang="en-US"/>
        </a:p>
      </dgm:t>
    </dgm:pt>
    <dgm:pt modelId="{15AE8165-B355-274B-AA16-D047841DF2F6}">
      <dgm:prSet phldrT="[Text]"/>
      <dgm:spPr/>
      <dgm:t>
        <a:bodyPr/>
        <a:lstStyle/>
        <a:p>
          <a:r>
            <a:rPr lang="en-US" dirty="0" smtClean="0"/>
            <a:t>Immediate vs. long term release</a:t>
          </a:r>
          <a:endParaRPr lang="en-US" dirty="0"/>
        </a:p>
      </dgm:t>
    </dgm:pt>
    <dgm:pt modelId="{BB0FEBA2-A4A7-6146-85C1-0ED5F13ECC94}" type="parTrans" cxnId="{73555044-1AF8-9444-86A3-B993F61B4E44}">
      <dgm:prSet/>
      <dgm:spPr/>
      <dgm:t>
        <a:bodyPr/>
        <a:lstStyle/>
        <a:p>
          <a:endParaRPr lang="en-US"/>
        </a:p>
      </dgm:t>
    </dgm:pt>
    <dgm:pt modelId="{07AF7ECD-DC1B-BD48-B042-9401E6B52948}" type="sibTrans" cxnId="{73555044-1AF8-9444-86A3-B993F61B4E44}">
      <dgm:prSet/>
      <dgm:spPr/>
      <dgm:t>
        <a:bodyPr/>
        <a:lstStyle/>
        <a:p>
          <a:endParaRPr lang="en-US"/>
        </a:p>
      </dgm:t>
    </dgm:pt>
    <dgm:pt modelId="{7CF418F4-4113-9141-B488-82C2D2A85FD4}">
      <dgm:prSet phldrT="[Text]"/>
      <dgm:spPr/>
      <dgm:t>
        <a:bodyPr/>
        <a:lstStyle/>
        <a:p>
          <a:r>
            <a:rPr lang="en-US" dirty="0" smtClean="0"/>
            <a:t>Soil tests</a:t>
          </a:r>
          <a:endParaRPr lang="en-US" dirty="0"/>
        </a:p>
      </dgm:t>
    </dgm:pt>
    <dgm:pt modelId="{A11A7A30-CC37-4E4A-8229-4E066F0ADB2D}" type="parTrans" cxnId="{7C8E83E5-CEF2-7D4B-9CF3-4DE2BB9E408D}">
      <dgm:prSet/>
      <dgm:spPr/>
      <dgm:t>
        <a:bodyPr/>
        <a:lstStyle/>
        <a:p>
          <a:endParaRPr lang="en-US"/>
        </a:p>
      </dgm:t>
    </dgm:pt>
    <dgm:pt modelId="{C7D89471-C88A-1447-9CD3-C817E4340D35}" type="sibTrans" cxnId="{7C8E83E5-CEF2-7D4B-9CF3-4DE2BB9E408D}">
      <dgm:prSet/>
      <dgm:spPr/>
      <dgm:t>
        <a:bodyPr/>
        <a:lstStyle/>
        <a:p>
          <a:endParaRPr lang="en-US"/>
        </a:p>
      </dgm:t>
    </dgm:pt>
    <dgm:pt modelId="{BF39917D-2D48-174F-9EE0-53C7CE9B817E}">
      <dgm:prSet phldrT="[Text]"/>
      <dgm:spPr/>
      <dgm:t>
        <a:bodyPr/>
        <a:lstStyle/>
        <a:p>
          <a:r>
            <a:rPr lang="en-US" dirty="0" smtClean="0"/>
            <a:t>Calculate your needs</a:t>
          </a:r>
          <a:endParaRPr lang="en-US" dirty="0"/>
        </a:p>
      </dgm:t>
    </dgm:pt>
    <dgm:pt modelId="{52C84442-ED41-E348-AD1E-83EF100FF32D}" type="parTrans" cxnId="{AD473B07-AB4A-FA43-BE62-7B56B4E99FEA}">
      <dgm:prSet/>
      <dgm:spPr/>
      <dgm:t>
        <a:bodyPr/>
        <a:lstStyle/>
        <a:p>
          <a:endParaRPr lang="en-US"/>
        </a:p>
      </dgm:t>
    </dgm:pt>
    <dgm:pt modelId="{49A417DD-A9F6-2046-AADD-AD76BA8EB799}" type="sibTrans" cxnId="{AD473B07-AB4A-FA43-BE62-7B56B4E99FEA}">
      <dgm:prSet/>
      <dgm:spPr/>
      <dgm:t>
        <a:bodyPr/>
        <a:lstStyle/>
        <a:p>
          <a:endParaRPr lang="en-US"/>
        </a:p>
      </dgm:t>
    </dgm:pt>
    <dgm:pt modelId="{A09DF95E-CC12-BC4D-8E90-057EDF807D08}">
      <dgm:prSet phldrT="[Text]"/>
      <dgm:spPr/>
      <dgm:t>
        <a:bodyPr/>
        <a:lstStyle/>
        <a:p>
          <a:r>
            <a:rPr lang="en-US" dirty="0" smtClean="0"/>
            <a:t>Fix nitrogen</a:t>
          </a:r>
          <a:endParaRPr lang="en-US" dirty="0"/>
        </a:p>
      </dgm:t>
    </dgm:pt>
    <dgm:pt modelId="{CFEDB3D4-B22F-9548-9EE6-5C626577D6D5}" type="parTrans" cxnId="{B09B810F-8BCE-9549-ABD2-E8F9F75C7925}">
      <dgm:prSet/>
      <dgm:spPr/>
      <dgm:t>
        <a:bodyPr/>
        <a:lstStyle/>
        <a:p>
          <a:endParaRPr lang="en-US"/>
        </a:p>
      </dgm:t>
    </dgm:pt>
    <dgm:pt modelId="{FB6FD104-616D-BA46-9D5D-B8D2213D0625}" type="sibTrans" cxnId="{B09B810F-8BCE-9549-ABD2-E8F9F75C7925}">
      <dgm:prSet/>
      <dgm:spPr/>
      <dgm:t>
        <a:bodyPr/>
        <a:lstStyle/>
        <a:p>
          <a:endParaRPr lang="en-US"/>
        </a:p>
      </dgm:t>
    </dgm:pt>
    <dgm:pt modelId="{60A561C3-6F47-EB4C-B534-6A115453A9FD}">
      <dgm:prSet phldrT="[Text]"/>
      <dgm:spPr/>
      <dgm:t>
        <a:bodyPr/>
        <a:lstStyle/>
        <a:p>
          <a:r>
            <a:rPr lang="en-US" dirty="0" smtClean="0"/>
            <a:t>Add organic matter</a:t>
          </a:r>
          <a:endParaRPr lang="en-US" dirty="0"/>
        </a:p>
      </dgm:t>
    </dgm:pt>
    <dgm:pt modelId="{896429C0-7024-5543-B451-C1FABE67664C}" type="parTrans" cxnId="{88767233-97AD-6944-A83D-51C97ED6CFF2}">
      <dgm:prSet/>
      <dgm:spPr/>
      <dgm:t>
        <a:bodyPr/>
        <a:lstStyle/>
        <a:p>
          <a:endParaRPr lang="en-US"/>
        </a:p>
      </dgm:t>
    </dgm:pt>
    <dgm:pt modelId="{4AEF0025-E89F-CF44-95B6-7F4B5F474198}" type="sibTrans" cxnId="{88767233-97AD-6944-A83D-51C97ED6CFF2}">
      <dgm:prSet/>
      <dgm:spPr/>
      <dgm:t>
        <a:bodyPr/>
        <a:lstStyle/>
        <a:p>
          <a:endParaRPr lang="en-US"/>
        </a:p>
      </dgm:t>
    </dgm:pt>
    <dgm:pt modelId="{8042A123-1DAA-2749-B25D-55CDE7A6CA14}">
      <dgm:prSet phldrT="[Text]"/>
      <dgm:spPr/>
      <dgm:t>
        <a:bodyPr/>
        <a:lstStyle/>
        <a:p>
          <a:r>
            <a:rPr lang="en-US" dirty="0" smtClean="0"/>
            <a:t>Prevent nutrient loss</a:t>
          </a:r>
          <a:endParaRPr lang="en-US" dirty="0"/>
        </a:p>
      </dgm:t>
    </dgm:pt>
    <dgm:pt modelId="{C1231CD8-04D0-4548-A0EF-6FEB4A3728E6}" type="parTrans" cxnId="{94CECD33-10EC-0E49-8187-9D8493185E05}">
      <dgm:prSet/>
      <dgm:spPr/>
      <dgm:t>
        <a:bodyPr/>
        <a:lstStyle/>
        <a:p>
          <a:endParaRPr lang="en-US"/>
        </a:p>
      </dgm:t>
    </dgm:pt>
    <dgm:pt modelId="{2B8EC2F6-C7C9-DC41-86B2-BA3EAC8BE437}" type="sibTrans" cxnId="{94CECD33-10EC-0E49-8187-9D8493185E05}">
      <dgm:prSet/>
      <dgm:spPr/>
      <dgm:t>
        <a:bodyPr/>
        <a:lstStyle/>
        <a:p>
          <a:endParaRPr lang="en-US"/>
        </a:p>
      </dgm:t>
    </dgm:pt>
    <dgm:pt modelId="{CB1A7DF2-5CA1-5B49-8386-893787414A07}">
      <dgm:prSet phldrT="[Text]"/>
      <dgm:spPr/>
      <dgm:t>
        <a:bodyPr/>
        <a:lstStyle/>
        <a:p>
          <a:r>
            <a:rPr lang="en-US" dirty="0" smtClean="0"/>
            <a:t>Macro and micro nutrients </a:t>
          </a:r>
          <a:endParaRPr lang="en-US" dirty="0"/>
        </a:p>
      </dgm:t>
    </dgm:pt>
    <dgm:pt modelId="{F3DA0CC6-172E-EA40-A202-BBD79490D6E9}" type="parTrans" cxnId="{197F86A5-A562-3946-85DC-75E2953815EF}">
      <dgm:prSet/>
      <dgm:spPr/>
      <dgm:t>
        <a:bodyPr/>
        <a:lstStyle/>
        <a:p>
          <a:endParaRPr lang="en-US"/>
        </a:p>
      </dgm:t>
    </dgm:pt>
    <dgm:pt modelId="{C545DA4C-14B3-9446-AD47-422750BF7990}" type="sibTrans" cxnId="{197F86A5-A562-3946-85DC-75E2953815EF}">
      <dgm:prSet/>
      <dgm:spPr/>
      <dgm:t>
        <a:bodyPr/>
        <a:lstStyle/>
        <a:p>
          <a:endParaRPr lang="en-US"/>
        </a:p>
      </dgm:t>
    </dgm:pt>
    <dgm:pt modelId="{264E79F8-D133-7848-8731-ED1401DDA9F9}" type="pres">
      <dgm:prSet presAssocID="{C4767CBA-CFED-BD4D-BD8B-62648062E101}" presName="Name0" presStyleCnt="0">
        <dgm:presLayoutVars>
          <dgm:dir/>
          <dgm:resizeHandles val="exact"/>
        </dgm:presLayoutVars>
      </dgm:prSet>
      <dgm:spPr/>
    </dgm:pt>
    <dgm:pt modelId="{B7570D42-E226-5D4F-9FFE-BA4B7FCF28FD}" type="pres">
      <dgm:prSet presAssocID="{7CF418F4-4113-9141-B488-82C2D2A85FD4}" presName="Name5" presStyleLbl="vennNode1" presStyleIdx="0" presStyleCnt="3">
        <dgm:presLayoutVars>
          <dgm:bulletEnabled val="1"/>
        </dgm:presLayoutVars>
      </dgm:prSet>
      <dgm:spPr/>
    </dgm:pt>
    <dgm:pt modelId="{B2DF689D-49F4-7445-BB77-7BF56B4EE9F0}" type="pres">
      <dgm:prSet presAssocID="{C7D89471-C88A-1447-9CD3-C817E4340D35}" presName="space" presStyleCnt="0"/>
      <dgm:spPr/>
    </dgm:pt>
    <dgm:pt modelId="{4B6B0957-24F2-0A40-8426-F8DB69246673}" type="pres">
      <dgm:prSet presAssocID="{0F88DB36-376A-1B46-A40E-C6BA368B1EEE}" presName="Name5" presStyleLbl="vennNode1" presStyleIdx="1" presStyleCnt="3">
        <dgm:presLayoutVars>
          <dgm:bulletEnabled val="1"/>
        </dgm:presLayoutVars>
      </dgm:prSet>
      <dgm:spPr/>
    </dgm:pt>
    <dgm:pt modelId="{C1D04AFC-1C43-5D4F-87AD-CFA3D62CC8D5}" type="pres">
      <dgm:prSet presAssocID="{1EC2E5BE-5192-E142-B690-1FEAA9364975}" presName="space" presStyleCnt="0"/>
      <dgm:spPr/>
    </dgm:pt>
    <dgm:pt modelId="{32FA95C1-F4BC-3F49-A98F-FD37631C6BD9}" type="pres">
      <dgm:prSet presAssocID="{86078F2D-4A2B-074F-B5AE-790408383DE5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FBC736C2-FE99-794B-A016-8560E0ADE393}" type="presOf" srcId="{0F88DB36-376A-1B46-A40E-C6BA368B1EEE}" destId="{4B6B0957-24F2-0A40-8426-F8DB69246673}" srcOrd="0" destOrd="0" presId="urn:microsoft.com/office/officeart/2005/8/layout/venn3"/>
    <dgm:cxn modelId="{94CECD33-10EC-0E49-8187-9D8493185E05}" srcId="{86078F2D-4A2B-074F-B5AE-790408383DE5}" destId="{8042A123-1DAA-2749-B25D-55CDE7A6CA14}" srcOrd="2" destOrd="0" parTransId="{C1231CD8-04D0-4548-A0EF-6FEB4A3728E6}" sibTransId="{2B8EC2F6-C7C9-DC41-86B2-BA3EAC8BE437}"/>
    <dgm:cxn modelId="{73555044-1AF8-9444-86A3-B993F61B4E44}" srcId="{0F88DB36-376A-1B46-A40E-C6BA368B1EEE}" destId="{15AE8165-B355-274B-AA16-D047841DF2F6}" srcOrd="0" destOrd="0" parTransId="{BB0FEBA2-A4A7-6146-85C1-0ED5F13ECC94}" sibTransId="{07AF7ECD-DC1B-BD48-B042-9401E6B52948}"/>
    <dgm:cxn modelId="{7C8E83E5-CEF2-7D4B-9CF3-4DE2BB9E408D}" srcId="{C4767CBA-CFED-BD4D-BD8B-62648062E101}" destId="{7CF418F4-4113-9141-B488-82C2D2A85FD4}" srcOrd="0" destOrd="0" parTransId="{A11A7A30-CC37-4E4A-8229-4E066F0ADB2D}" sibTransId="{C7D89471-C88A-1447-9CD3-C817E4340D35}"/>
    <dgm:cxn modelId="{B09B810F-8BCE-9549-ABD2-E8F9F75C7925}" srcId="{86078F2D-4A2B-074F-B5AE-790408383DE5}" destId="{A09DF95E-CC12-BC4D-8E90-057EDF807D08}" srcOrd="0" destOrd="0" parTransId="{CFEDB3D4-B22F-9548-9EE6-5C626577D6D5}" sibTransId="{FB6FD104-616D-BA46-9D5D-B8D2213D0625}"/>
    <dgm:cxn modelId="{2BF86B7C-E18C-DF4B-872E-47A992FE84D4}" type="presOf" srcId="{86078F2D-4A2B-074F-B5AE-790408383DE5}" destId="{32FA95C1-F4BC-3F49-A98F-FD37631C6BD9}" srcOrd="0" destOrd="0" presId="urn:microsoft.com/office/officeart/2005/8/layout/venn3"/>
    <dgm:cxn modelId="{197F86A5-A562-3946-85DC-75E2953815EF}" srcId="{0F88DB36-376A-1B46-A40E-C6BA368B1EEE}" destId="{CB1A7DF2-5CA1-5B49-8386-893787414A07}" srcOrd="1" destOrd="0" parTransId="{F3DA0CC6-172E-EA40-A202-BBD79490D6E9}" sibTransId="{C545DA4C-14B3-9446-AD47-422750BF7990}"/>
    <dgm:cxn modelId="{6B6E1C2C-16C7-234C-B453-649034155F67}" type="presOf" srcId="{7CF418F4-4113-9141-B488-82C2D2A85FD4}" destId="{B7570D42-E226-5D4F-9FFE-BA4B7FCF28FD}" srcOrd="0" destOrd="0" presId="urn:microsoft.com/office/officeart/2005/8/layout/venn3"/>
    <dgm:cxn modelId="{3BAF966B-B402-D149-B8C9-6F4943609F1D}" type="presOf" srcId="{A09DF95E-CC12-BC4D-8E90-057EDF807D08}" destId="{32FA95C1-F4BC-3F49-A98F-FD37631C6BD9}" srcOrd="0" destOrd="1" presId="urn:microsoft.com/office/officeart/2005/8/layout/venn3"/>
    <dgm:cxn modelId="{93037DAD-0719-BA48-BBD4-D558F6AD4F31}" type="presOf" srcId="{8042A123-1DAA-2749-B25D-55CDE7A6CA14}" destId="{32FA95C1-F4BC-3F49-A98F-FD37631C6BD9}" srcOrd="0" destOrd="3" presId="urn:microsoft.com/office/officeart/2005/8/layout/venn3"/>
    <dgm:cxn modelId="{093602CD-600F-0043-8646-F104E41B847C}" type="presOf" srcId="{15AE8165-B355-274B-AA16-D047841DF2F6}" destId="{4B6B0957-24F2-0A40-8426-F8DB69246673}" srcOrd="0" destOrd="1" presId="urn:microsoft.com/office/officeart/2005/8/layout/venn3"/>
    <dgm:cxn modelId="{8C4AFC69-9D12-1E4F-ADB3-66887EB1616D}" type="presOf" srcId="{CB1A7DF2-5CA1-5B49-8386-893787414A07}" destId="{4B6B0957-24F2-0A40-8426-F8DB69246673}" srcOrd="0" destOrd="2" presId="urn:microsoft.com/office/officeart/2005/8/layout/venn3"/>
    <dgm:cxn modelId="{AD473B07-AB4A-FA43-BE62-7B56B4E99FEA}" srcId="{7CF418F4-4113-9141-B488-82C2D2A85FD4}" destId="{BF39917D-2D48-174F-9EE0-53C7CE9B817E}" srcOrd="0" destOrd="0" parTransId="{52C84442-ED41-E348-AD1E-83EF100FF32D}" sibTransId="{49A417DD-A9F6-2046-AADD-AD76BA8EB799}"/>
    <dgm:cxn modelId="{2255B7F4-85F1-BC4B-9E71-4F973CB56AC8}" type="presOf" srcId="{60A561C3-6F47-EB4C-B534-6A115453A9FD}" destId="{32FA95C1-F4BC-3F49-A98F-FD37631C6BD9}" srcOrd="0" destOrd="2" presId="urn:microsoft.com/office/officeart/2005/8/layout/venn3"/>
    <dgm:cxn modelId="{88767233-97AD-6944-A83D-51C97ED6CFF2}" srcId="{86078F2D-4A2B-074F-B5AE-790408383DE5}" destId="{60A561C3-6F47-EB4C-B534-6A115453A9FD}" srcOrd="1" destOrd="0" parTransId="{896429C0-7024-5543-B451-C1FABE67664C}" sibTransId="{4AEF0025-E89F-CF44-95B6-7F4B5F474198}"/>
    <dgm:cxn modelId="{7D1ED991-3D3D-6241-B127-3958F8F14003}" srcId="{C4767CBA-CFED-BD4D-BD8B-62648062E101}" destId="{86078F2D-4A2B-074F-B5AE-790408383DE5}" srcOrd="2" destOrd="0" parTransId="{F4EFC7D5-2E01-3F47-82BF-D13871B0F5C1}" sibTransId="{44DA05AC-2E6B-4C4C-B4A4-D9F495C472C3}"/>
    <dgm:cxn modelId="{A135A6FA-FC9A-E24F-A167-E0551D7880AF}" type="presOf" srcId="{C4767CBA-CFED-BD4D-BD8B-62648062E101}" destId="{264E79F8-D133-7848-8731-ED1401DDA9F9}" srcOrd="0" destOrd="0" presId="urn:microsoft.com/office/officeart/2005/8/layout/venn3"/>
    <dgm:cxn modelId="{6DCE6E56-7140-2C46-8858-E5005966E08F}" srcId="{C4767CBA-CFED-BD4D-BD8B-62648062E101}" destId="{0F88DB36-376A-1B46-A40E-C6BA368B1EEE}" srcOrd="1" destOrd="0" parTransId="{267B3A63-2067-D64C-8A04-D4070A5C4C61}" sibTransId="{1EC2E5BE-5192-E142-B690-1FEAA9364975}"/>
    <dgm:cxn modelId="{59320A00-3362-9749-BDBB-2FC41FEEFCD4}" type="presOf" srcId="{BF39917D-2D48-174F-9EE0-53C7CE9B817E}" destId="{B7570D42-E226-5D4F-9FFE-BA4B7FCF28FD}" srcOrd="0" destOrd="1" presId="urn:microsoft.com/office/officeart/2005/8/layout/venn3"/>
    <dgm:cxn modelId="{DC0E72BB-B9A7-6F4B-9A16-4FB35C2AE7C8}" type="presParOf" srcId="{264E79F8-D133-7848-8731-ED1401DDA9F9}" destId="{B7570D42-E226-5D4F-9FFE-BA4B7FCF28FD}" srcOrd="0" destOrd="0" presId="urn:microsoft.com/office/officeart/2005/8/layout/venn3"/>
    <dgm:cxn modelId="{96CE9222-BA7C-1D4F-9065-4A2690657E9F}" type="presParOf" srcId="{264E79F8-D133-7848-8731-ED1401DDA9F9}" destId="{B2DF689D-49F4-7445-BB77-7BF56B4EE9F0}" srcOrd="1" destOrd="0" presId="urn:microsoft.com/office/officeart/2005/8/layout/venn3"/>
    <dgm:cxn modelId="{0AE1B6F7-1E9E-F845-BD9C-3EDA7169DB00}" type="presParOf" srcId="{264E79F8-D133-7848-8731-ED1401DDA9F9}" destId="{4B6B0957-24F2-0A40-8426-F8DB69246673}" srcOrd="2" destOrd="0" presId="urn:microsoft.com/office/officeart/2005/8/layout/venn3"/>
    <dgm:cxn modelId="{506A886C-CD7B-3444-B2B6-D376E8105FA2}" type="presParOf" srcId="{264E79F8-D133-7848-8731-ED1401DDA9F9}" destId="{C1D04AFC-1C43-5D4F-87AD-CFA3D62CC8D5}" srcOrd="3" destOrd="0" presId="urn:microsoft.com/office/officeart/2005/8/layout/venn3"/>
    <dgm:cxn modelId="{E68A1450-B011-514C-B155-63CB04F16474}" type="presParOf" srcId="{264E79F8-D133-7848-8731-ED1401DDA9F9}" destId="{32FA95C1-F4BC-3F49-A98F-FD37631C6BD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E28BD5-7E85-0F49-85A3-6EAC03128C05}" type="doc">
      <dgm:prSet loTypeId="urn:microsoft.com/office/officeart/2005/8/layout/arrow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5276CB-8458-3541-87F4-92D750F41C18}">
      <dgm:prSet phldrT="[Text]"/>
      <dgm:spPr/>
      <dgm:t>
        <a:bodyPr/>
        <a:lstStyle/>
        <a:p>
          <a:r>
            <a:rPr lang="en-US" dirty="0" smtClean="0"/>
            <a:t>Further</a:t>
          </a:r>
          <a:endParaRPr lang="en-US" dirty="0"/>
        </a:p>
      </dgm:t>
    </dgm:pt>
    <dgm:pt modelId="{0B71A8BA-1DFF-9843-8F9E-AAAF72D9CFE0}" type="parTrans" cxnId="{53B36A82-64ED-124F-AD00-D5E0B8307A40}">
      <dgm:prSet/>
      <dgm:spPr/>
      <dgm:t>
        <a:bodyPr/>
        <a:lstStyle/>
        <a:p>
          <a:endParaRPr lang="en-US"/>
        </a:p>
      </dgm:t>
    </dgm:pt>
    <dgm:pt modelId="{91B8A8A8-6366-3D4F-A7CE-F3BF2B80EB97}" type="sibTrans" cxnId="{53B36A82-64ED-124F-AD00-D5E0B8307A40}">
      <dgm:prSet/>
      <dgm:spPr/>
      <dgm:t>
        <a:bodyPr/>
        <a:lstStyle/>
        <a:p>
          <a:endParaRPr lang="en-US"/>
        </a:p>
      </dgm:t>
    </dgm:pt>
    <dgm:pt modelId="{C47C42AE-925C-A641-B741-6DB216F735CB}">
      <dgm:prSet phldrT="[Text]"/>
      <dgm:spPr/>
      <dgm:t>
        <a:bodyPr/>
        <a:lstStyle/>
        <a:p>
          <a:pPr algn="r"/>
          <a:r>
            <a:rPr lang="en-US" dirty="0" smtClean="0"/>
            <a:t>Closer</a:t>
          </a:r>
          <a:endParaRPr lang="en-US" dirty="0"/>
        </a:p>
      </dgm:t>
    </dgm:pt>
    <dgm:pt modelId="{FCA076F8-91A8-3646-8261-F53ECE3023BD}" type="parTrans" cxnId="{1E91A859-46F1-4D41-8758-C8B22BA8DE1F}">
      <dgm:prSet/>
      <dgm:spPr/>
      <dgm:t>
        <a:bodyPr/>
        <a:lstStyle/>
        <a:p>
          <a:endParaRPr lang="en-US"/>
        </a:p>
      </dgm:t>
    </dgm:pt>
    <dgm:pt modelId="{3B207A48-156F-BE4C-9270-DB3122B907B2}" type="sibTrans" cxnId="{1E91A859-46F1-4D41-8758-C8B22BA8DE1F}">
      <dgm:prSet/>
      <dgm:spPr/>
      <dgm:t>
        <a:bodyPr/>
        <a:lstStyle/>
        <a:p>
          <a:endParaRPr lang="en-US"/>
        </a:p>
      </dgm:t>
    </dgm:pt>
    <dgm:pt modelId="{632C5C96-A141-7C41-9934-49E98FB6D2B1}">
      <dgm:prSet phldrT="[Text]"/>
      <dgm:spPr/>
      <dgm:t>
        <a:bodyPr/>
        <a:lstStyle/>
        <a:p>
          <a:pPr algn="r"/>
          <a:r>
            <a:rPr lang="en-US" dirty="0" smtClean="0"/>
            <a:t>Canopy suppresses weeds</a:t>
          </a:r>
          <a:endParaRPr lang="en-US" dirty="0"/>
        </a:p>
      </dgm:t>
    </dgm:pt>
    <dgm:pt modelId="{C9813158-3BBF-C546-AF00-0DFDF3E3FFB6}" type="parTrans" cxnId="{A81920B8-A013-B84F-A3AC-315823E61A0E}">
      <dgm:prSet/>
      <dgm:spPr/>
      <dgm:t>
        <a:bodyPr/>
        <a:lstStyle/>
        <a:p>
          <a:endParaRPr lang="en-US"/>
        </a:p>
      </dgm:t>
    </dgm:pt>
    <dgm:pt modelId="{D723FA10-2D4D-1743-8DDF-1D0516CB0656}" type="sibTrans" cxnId="{A81920B8-A013-B84F-A3AC-315823E61A0E}">
      <dgm:prSet/>
      <dgm:spPr/>
      <dgm:t>
        <a:bodyPr/>
        <a:lstStyle/>
        <a:p>
          <a:endParaRPr lang="en-US"/>
        </a:p>
      </dgm:t>
    </dgm:pt>
    <dgm:pt modelId="{B5A6692E-CACC-8A42-BFD0-5F68D517B739}">
      <dgm:prSet phldrT="[Text]"/>
      <dgm:spPr/>
      <dgm:t>
        <a:bodyPr/>
        <a:lstStyle/>
        <a:p>
          <a:pPr algn="r"/>
          <a:r>
            <a:rPr lang="en-US" dirty="0" smtClean="0"/>
            <a:t>More plants to produce food</a:t>
          </a:r>
          <a:endParaRPr lang="en-US" dirty="0"/>
        </a:p>
      </dgm:t>
    </dgm:pt>
    <dgm:pt modelId="{138C2518-8273-0B41-93ED-21068BAB4193}" type="parTrans" cxnId="{364A70F6-B576-1444-A1BB-5793B8EAB940}">
      <dgm:prSet/>
      <dgm:spPr/>
      <dgm:t>
        <a:bodyPr/>
        <a:lstStyle/>
        <a:p>
          <a:endParaRPr lang="en-US"/>
        </a:p>
      </dgm:t>
    </dgm:pt>
    <dgm:pt modelId="{7FB81563-116D-F143-AEED-804C0EF73B7E}" type="sibTrans" cxnId="{364A70F6-B576-1444-A1BB-5793B8EAB940}">
      <dgm:prSet/>
      <dgm:spPr/>
      <dgm:t>
        <a:bodyPr/>
        <a:lstStyle/>
        <a:p>
          <a:endParaRPr lang="en-US"/>
        </a:p>
      </dgm:t>
    </dgm:pt>
    <dgm:pt modelId="{E09B2E98-D0A7-BD41-B54D-612F4EA7D6C0}">
      <dgm:prSet phldrT="[Text]"/>
      <dgm:spPr/>
      <dgm:t>
        <a:bodyPr/>
        <a:lstStyle/>
        <a:p>
          <a:r>
            <a:rPr lang="en-US" dirty="0" smtClean="0"/>
            <a:t>Air circulation</a:t>
          </a:r>
          <a:endParaRPr lang="en-US" dirty="0"/>
        </a:p>
      </dgm:t>
    </dgm:pt>
    <dgm:pt modelId="{36AB6997-B8C0-5243-84A3-97AFFDFA57C4}" type="parTrans" cxnId="{6761A4CB-582F-6E46-94FC-74438F07B1F3}">
      <dgm:prSet/>
      <dgm:spPr/>
      <dgm:t>
        <a:bodyPr/>
        <a:lstStyle/>
        <a:p>
          <a:endParaRPr lang="en-US"/>
        </a:p>
      </dgm:t>
    </dgm:pt>
    <dgm:pt modelId="{32423197-2D56-064C-BCBF-9B22CBC196D7}" type="sibTrans" cxnId="{6761A4CB-582F-6E46-94FC-74438F07B1F3}">
      <dgm:prSet/>
      <dgm:spPr/>
      <dgm:t>
        <a:bodyPr/>
        <a:lstStyle/>
        <a:p>
          <a:endParaRPr lang="en-US"/>
        </a:p>
      </dgm:t>
    </dgm:pt>
    <dgm:pt modelId="{EEF097B7-222B-5542-BDC2-7D0A2C6C6F82}">
      <dgm:prSet phldrT="[Text]"/>
      <dgm:spPr/>
      <dgm:t>
        <a:bodyPr/>
        <a:lstStyle/>
        <a:p>
          <a:r>
            <a:rPr lang="en-US" dirty="0" smtClean="0"/>
            <a:t>Less competition for nutrients and water</a:t>
          </a:r>
          <a:endParaRPr lang="en-US" dirty="0"/>
        </a:p>
      </dgm:t>
    </dgm:pt>
    <dgm:pt modelId="{C7E4FD2D-64AB-9E43-B24C-1A472FFED49C}" type="parTrans" cxnId="{ED7678D5-C2B5-3E41-90AB-8C15EB728B4B}">
      <dgm:prSet/>
      <dgm:spPr/>
      <dgm:t>
        <a:bodyPr/>
        <a:lstStyle/>
        <a:p>
          <a:endParaRPr lang="en-US"/>
        </a:p>
      </dgm:t>
    </dgm:pt>
    <dgm:pt modelId="{E44E7853-039F-CB4B-9CF5-029E2C64BFD4}" type="sibTrans" cxnId="{ED7678D5-C2B5-3E41-90AB-8C15EB728B4B}">
      <dgm:prSet/>
      <dgm:spPr/>
      <dgm:t>
        <a:bodyPr/>
        <a:lstStyle/>
        <a:p>
          <a:endParaRPr lang="en-US"/>
        </a:p>
      </dgm:t>
    </dgm:pt>
    <dgm:pt modelId="{7690D7B7-5730-0249-AF8D-A48A3CE2AFAD}" type="pres">
      <dgm:prSet presAssocID="{11E28BD5-7E85-0F49-85A3-6EAC03128C05}" presName="cycle" presStyleCnt="0">
        <dgm:presLayoutVars>
          <dgm:dir/>
          <dgm:resizeHandles val="exact"/>
        </dgm:presLayoutVars>
      </dgm:prSet>
      <dgm:spPr/>
    </dgm:pt>
    <dgm:pt modelId="{3339FDD2-1EDD-FC40-8543-CD27CE62D8EE}" type="pres">
      <dgm:prSet presAssocID="{EE5276CB-8458-3541-87F4-92D750F41C18}" presName="arrow" presStyleLbl="node1" presStyleIdx="0" presStyleCnt="2" custScaleX="75321" custRadScaleRad="122642" custRadScaleInc="-15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EBB47-42C4-C145-BFA3-F7C8A775AD7D}" type="pres">
      <dgm:prSet presAssocID="{C47C42AE-925C-A641-B741-6DB216F735CB}" presName="arrow" presStyleLbl="node1" presStyleIdx="1" presStyleCnt="2" custScaleX="72437" custRadScaleRad="99588" custRadScaleInc="42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5B2EB2-08AE-1D48-869A-4DB161C9C826}" type="presOf" srcId="{EE5276CB-8458-3541-87F4-92D750F41C18}" destId="{3339FDD2-1EDD-FC40-8543-CD27CE62D8EE}" srcOrd="0" destOrd="0" presId="urn:microsoft.com/office/officeart/2005/8/layout/arrow1"/>
    <dgm:cxn modelId="{3D104457-B77B-9848-AC39-49A1F2083705}" type="presOf" srcId="{632C5C96-A141-7C41-9934-49E98FB6D2B1}" destId="{DCCEBB47-42C4-C145-BFA3-F7C8A775AD7D}" srcOrd="0" destOrd="1" presId="urn:microsoft.com/office/officeart/2005/8/layout/arrow1"/>
    <dgm:cxn modelId="{89992BB4-1EA2-1543-BB89-0DBBC34D38BC}" type="presOf" srcId="{11E28BD5-7E85-0F49-85A3-6EAC03128C05}" destId="{7690D7B7-5730-0249-AF8D-A48A3CE2AFAD}" srcOrd="0" destOrd="0" presId="urn:microsoft.com/office/officeart/2005/8/layout/arrow1"/>
    <dgm:cxn modelId="{364A70F6-B576-1444-A1BB-5793B8EAB940}" srcId="{C47C42AE-925C-A641-B741-6DB216F735CB}" destId="{B5A6692E-CACC-8A42-BFD0-5F68D517B739}" srcOrd="1" destOrd="0" parTransId="{138C2518-8273-0B41-93ED-21068BAB4193}" sibTransId="{7FB81563-116D-F143-AEED-804C0EF73B7E}"/>
    <dgm:cxn modelId="{A81920B8-A013-B84F-A3AC-315823E61A0E}" srcId="{C47C42AE-925C-A641-B741-6DB216F735CB}" destId="{632C5C96-A141-7C41-9934-49E98FB6D2B1}" srcOrd="0" destOrd="0" parTransId="{C9813158-3BBF-C546-AF00-0DFDF3E3FFB6}" sibTransId="{D723FA10-2D4D-1743-8DDF-1D0516CB0656}"/>
    <dgm:cxn modelId="{6761A4CB-582F-6E46-94FC-74438F07B1F3}" srcId="{EE5276CB-8458-3541-87F4-92D750F41C18}" destId="{E09B2E98-D0A7-BD41-B54D-612F4EA7D6C0}" srcOrd="0" destOrd="0" parTransId="{36AB6997-B8C0-5243-84A3-97AFFDFA57C4}" sibTransId="{32423197-2D56-064C-BCBF-9B22CBC196D7}"/>
    <dgm:cxn modelId="{50FEA5A6-1CFF-AA4D-BBF3-7CE3B92DFE26}" type="presOf" srcId="{B5A6692E-CACC-8A42-BFD0-5F68D517B739}" destId="{DCCEBB47-42C4-C145-BFA3-F7C8A775AD7D}" srcOrd="0" destOrd="2" presId="urn:microsoft.com/office/officeart/2005/8/layout/arrow1"/>
    <dgm:cxn modelId="{2D6F1A96-52B1-B146-9E71-4F1C1E01FCA4}" type="presOf" srcId="{EEF097B7-222B-5542-BDC2-7D0A2C6C6F82}" destId="{3339FDD2-1EDD-FC40-8543-CD27CE62D8EE}" srcOrd="0" destOrd="2" presId="urn:microsoft.com/office/officeart/2005/8/layout/arrow1"/>
    <dgm:cxn modelId="{A21D3D7F-0CB7-B740-93B8-607C67FEE296}" type="presOf" srcId="{E09B2E98-D0A7-BD41-B54D-612F4EA7D6C0}" destId="{3339FDD2-1EDD-FC40-8543-CD27CE62D8EE}" srcOrd="0" destOrd="1" presId="urn:microsoft.com/office/officeart/2005/8/layout/arrow1"/>
    <dgm:cxn modelId="{53B36A82-64ED-124F-AD00-D5E0B8307A40}" srcId="{11E28BD5-7E85-0F49-85A3-6EAC03128C05}" destId="{EE5276CB-8458-3541-87F4-92D750F41C18}" srcOrd="0" destOrd="0" parTransId="{0B71A8BA-1DFF-9843-8F9E-AAAF72D9CFE0}" sibTransId="{91B8A8A8-6366-3D4F-A7CE-F3BF2B80EB97}"/>
    <dgm:cxn modelId="{1E91A859-46F1-4D41-8758-C8B22BA8DE1F}" srcId="{11E28BD5-7E85-0F49-85A3-6EAC03128C05}" destId="{C47C42AE-925C-A641-B741-6DB216F735CB}" srcOrd="1" destOrd="0" parTransId="{FCA076F8-91A8-3646-8261-F53ECE3023BD}" sibTransId="{3B207A48-156F-BE4C-9270-DB3122B907B2}"/>
    <dgm:cxn modelId="{ED7678D5-C2B5-3E41-90AB-8C15EB728B4B}" srcId="{EE5276CB-8458-3541-87F4-92D750F41C18}" destId="{EEF097B7-222B-5542-BDC2-7D0A2C6C6F82}" srcOrd="1" destOrd="0" parTransId="{C7E4FD2D-64AB-9E43-B24C-1A472FFED49C}" sibTransId="{E44E7853-039F-CB4B-9CF5-029E2C64BFD4}"/>
    <dgm:cxn modelId="{B65E9934-64A3-2D4E-8E5B-A438F77A78A0}" type="presOf" srcId="{C47C42AE-925C-A641-B741-6DB216F735CB}" destId="{DCCEBB47-42C4-C145-BFA3-F7C8A775AD7D}" srcOrd="0" destOrd="0" presId="urn:microsoft.com/office/officeart/2005/8/layout/arrow1"/>
    <dgm:cxn modelId="{244DC9B3-8238-1D4B-9278-04F990A3F58C}" type="presParOf" srcId="{7690D7B7-5730-0249-AF8D-A48A3CE2AFAD}" destId="{3339FDD2-1EDD-FC40-8543-CD27CE62D8EE}" srcOrd="0" destOrd="0" presId="urn:microsoft.com/office/officeart/2005/8/layout/arrow1"/>
    <dgm:cxn modelId="{AF500546-4CA7-1843-9552-D3DF77C895AB}" type="presParOf" srcId="{7690D7B7-5730-0249-AF8D-A48A3CE2AFAD}" destId="{DCCEBB47-42C4-C145-BFA3-F7C8A775AD7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A719EF-8ECF-F147-9DAD-9264FC210E25}">
      <dsp:nvSpPr>
        <dsp:cNvPr id="0" name=""/>
        <dsp:cNvSpPr/>
      </dsp:nvSpPr>
      <dsp:spPr>
        <a:xfrm>
          <a:off x="938690" y="348400"/>
          <a:ext cx="2321350" cy="8211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Out of our control</a:t>
          </a:r>
          <a:endParaRPr lang="en-US" sz="2400" kern="1200" dirty="0"/>
        </a:p>
      </dsp:txBody>
      <dsp:txXfrm>
        <a:off x="938690" y="348400"/>
        <a:ext cx="2321350" cy="821113"/>
      </dsp:txXfrm>
    </dsp:sp>
    <dsp:sp modelId="{5E23B22D-6704-9E4B-A98C-B757DE20DA90}">
      <dsp:nvSpPr>
        <dsp:cNvPr id="0" name=""/>
        <dsp:cNvSpPr/>
      </dsp:nvSpPr>
      <dsp:spPr>
        <a:xfrm>
          <a:off x="3917905" y="348395"/>
          <a:ext cx="2515681" cy="75568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Controllable</a:t>
          </a:r>
          <a:endParaRPr lang="en-US" sz="2400" kern="1200" dirty="0"/>
        </a:p>
      </dsp:txBody>
      <dsp:txXfrm>
        <a:off x="3917905" y="348395"/>
        <a:ext cx="2515681" cy="755685"/>
      </dsp:txXfrm>
    </dsp:sp>
    <dsp:sp modelId="{FAA9115E-6E41-8846-9BC9-AE8D63B5705D}">
      <dsp:nvSpPr>
        <dsp:cNvPr id="0" name=""/>
        <dsp:cNvSpPr/>
      </dsp:nvSpPr>
      <dsp:spPr>
        <a:xfrm>
          <a:off x="3149644" y="4226596"/>
          <a:ext cx="745869" cy="745869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17ACD-D8B8-3D4A-AE3A-E67F2DEBD6B4}">
      <dsp:nvSpPr>
        <dsp:cNvPr id="0" name=""/>
        <dsp:cNvSpPr/>
      </dsp:nvSpPr>
      <dsp:spPr>
        <a:xfrm rot="240000">
          <a:off x="1284285" y="3906982"/>
          <a:ext cx="4476586" cy="3130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C420B-9E42-D240-8FC3-AB66F800C228}">
      <dsp:nvSpPr>
        <dsp:cNvPr id="0" name=""/>
        <dsp:cNvSpPr/>
      </dsp:nvSpPr>
      <dsp:spPr>
        <a:xfrm rot="240000">
          <a:off x="3972087" y="3124322"/>
          <a:ext cx="1786115" cy="832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Competition</a:t>
          </a:r>
          <a:endParaRPr lang="en-US" sz="2300" kern="1200" dirty="0"/>
        </a:p>
      </dsp:txBody>
      <dsp:txXfrm rot="240000">
        <a:off x="3972087" y="3124322"/>
        <a:ext cx="1786115" cy="832147"/>
      </dsp:txXfrm>
    </dsp:sp>
    <dsp:sp modelId="{B15BEF8A-B007-AE4B-BA74-01A9A1506F5C}">
      <dsp:nvSpPr>
        <dsp:cNvPr id="0" name=""/>
        <dsp:cNvSpPr/>
      </dsp:nvSpPr>
      <dsp:spPr>
        <a:xfrm rot="240000">
          <a:off x="4036729" y="2229278"/>
          <a:ext cx="1786115" cy="832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Water</a:t>
          </a:r>
          <a:endParaRPr lang="en-US" sz="2300" kern="1200" dirty="0"/>
        </a:p>
      </dsp:txBody>
      <dsp:txXfrm rot="240000">
        <a:off x="4036729" y="2229278"/>
        <a:ext cx="1786115" cy="832147"/>
      </dsp:txXfrm>
    </dsp:sp>
    <dsp:sp modelId="{5C21C69D-435E-3646-8B46-326C1B03C2A7}">
      <dsp:nvSpPr>
        <dsp:cNvPr id="0" name=""/>
        <dsp:cNvSpPr/>
      </dsp:nvSpPr>
      <dsp:spPr>
        <a:xfrm rot="240000">
          <a:off x="4101371" y="1354124"/>
          <a:ext cx="1786115" cy="832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Nutrients</a:t>
          </a:r>
          <a:endParaRPr lang="en-US" sz="2300" kern="1200" dirty="0"/>
        </a:p>
      </dsp:txBody>
      <dsp:txXfrm rot="240000">
        <a:off x="4101371" y="1354124"/>
        <a:ext cx="1786115" cy="832147"/>
      </dsp:txXfrm>
    </dsp:sp>
    <dsp:sp modelId="{3734D88D-69B3-6343-B5F7-D09FFD967540}">
      <dsp:nvSpPr>
        <dsp:cNvPr id="0" name=""/>
        <dsp:cNvSpPr/>
      </dsp:nvSpPr>
      <dsp:spPr>
        <a:xfrm rot="240000">
          <a:off x="1411267" y="2945313"/>
          <a:ext cx="1786115" cy="832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Humidity</a:t>
          </a:r>
          <a:endParaRPr lang="en-US" sz="2300" kern="1200" dirty="0"/>
        </a:p>
      </dsp:txBody>
      <dsp:txXfrm rot="240000">
        <a:off x="1411267" y="2945313"/>
        <a:ext cx="1786115" cy="832147"/>
      </dsp:txXfrm>
    </dsp:sp>
    <dsp:sp modelId="{74EB5936-B4ED-B749-800E-FDB653724BB0}">
      <dsp:nvSpPr>
        <dsp:cNvPr id="0" name=""/>
        <dsp:cNvSpPr/>
      </dsp:nvSpPr>
      <dsp:spPr>
        <a:xfrm rot="240000">
          <a:off x="1475909" y="2050269"/>
          <a:ext cx="1786115" cy="832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Temperature</a:t>
          </a:r>
          <a:endParaRPr lang="en-US" sz="2300" kern="1200" dirty="0"/>
        </a:p>
      </dsp:txBody>
      <dsp:txXfrm rot="240000">
        <a:off x="1475909" y="2050269"/>
        <a:ext cx="1786115" cy="83214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1F4AB3-2994-6D49-954C-3AB0C9DA0EB9}">
      <dsp:nvSpPr>
        <dsp:cNvPr id="0" name=""/>
        <dsp:cNvSpPr/>
      </dsp:nvSpPr>
      <dsp:spPr>
        <a:xfrm>
          <a:off x="0" y="2137805"/>
          <a:ext cx="2440047" cy="12652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Strong soil mix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Better germination</a:t>
          </a:r>
          <a:endParaRPr lang="en-US" sz="1800" kern="1200" dirty="0"/>
        </a:p>
      </dsp:txBody>
      <dsp:txXfrm>
        <a:off x="0" y="2137805"/>
        <a:ext cx="2440047" cy="994116"/>
      </dsp:txXfrm>
    </dsp:sp>
    <dsp:sp modelId="{0073CA08-FD4B-B249-8609-80E6F6744A55}">
      <dsp:nvSpPr>
        <dsp:cNvPr id="0" name=""/>
        <dsp:cNvSpPr/>
      </dsp:nvSpPr>
      <dsp:spPr>
        <a:xfrm>
          <a:off x="1327269" y="1980668"/>
          <a:ext cx="2353663" cy="2353663"/>
        </a:xfrm>
        <a:prstGeom prst="leftCircularArrow">
          <a:avLst>
            <a:gd name="adj1" fmla="val 2822"/>
            <a:gd name="adj2" fmla="val 344532"/>
            <a:gd name="adj3" fmla="val 1806819"/>
            <a:gd name="adj4" fmla="val 8711265"/>
            <a:gd name="adj5" fmla="val 32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C3C54-4D92-AE4C-8C98-DB695065AFC4}">
      <dsp:nvSpPr>
        <dsp:cNvPr id="0" name=""/>
        <dsp:cNvSpPr/>
      </dsp:nvSpPr>
      <dsp:spPr>
        <a:xfrm>
          <a:off x="597277" y="2993185"/>
          <a:ext cx="1999365" cy="795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Healthy Start</a:t>
          </a:r>
          <a:endParaRPr lang="en-US" sz="2400" kern="1200" dirty="0"/>
        </a:p>
      </dsp:txBody>
      <dsp:txXfrm>
        <a:off x="597277" y="2993185"/>
        <a:ext cx="1999365" cy="795081"/>
      </dsp:txXfrm>
    </dsp:sp>
    <dsp:sp modelId="{6D24A2EE-43E7-B24E-B772-B25B24D491DF}">
      <dsp:nvSpPr>
        <dsp:cNvPr id="0" name=""/>
        <dsp:cNvSpPr/>
      </dsp:nvSpPr>
      <dsp:spPr>
        <a:xfrm>
          <a:off x="2873232" y="1574263"/>
          <a:ext cx="2249285" cy="1434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Watering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Timing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Temperature control</a:t>
          </a:r>
          <a:endParaRPr lang="en-US" sz="1800" kern="1200" dirty="0"/>
        </a:p>
      </dsp:txBody>
      <dsp:txXfrm>
        <a:off x="2873232" y="1881566"/>
        <a:ext cx="2249285" cy="1126777"/>
      </dsp:txXfrm>
    </dsp:sp>
    <dsp:sp modelId="{381FBB00-9BF4-F444-9D6F-76651B5C89FA}">
      <dsp:nvSpPr>
        <dsp:cNvPr id="0" name=""/>
        <dsp:cNvSpPr/>
      </dsp:nvSpPr>
      <dsp:spPr>
        <a:xfrm>
          <a:off x="4174760" y="425638"/>
          <a:ext cx="2677509" cy="2677509"/>
        </a:xfrm>
        <a:prstGeom prst="circularArrow">
          <a:avLst>
            <a:gd name="adj1" fmla="val 2480"/>
            <a:gd name="adj2" fmla="val 300464"/>
            <a:gd name="adj3" fmla="val 19526599"/>
            <a:gd name="adj4" fmla="val 12578085"/>
            <a:gd name="adj5" fmla="val 28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CBAC69-7990-2D4D-8B08-53485468E59B}">
      <dsp:nvSpPr>
        <dsp:cNvPr id="0" name=""/>
        <dsp:cNvSpPr/>
      </dsp:nvSpPr>
      <dsp:spPr>
        <a:xfrm>
          <a:off x="3412728" y="1137995"/>
          <a:ext cx="1999365" cy="795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Controlled conditions</a:t>
          </a:r>
          <a:endParaRPr lang="en-US" sz="2400" kern="1200" dirty="0"/>
        </a:p>
      </dsp:txBody>
      <dsp:txXfrm>
        <a:off x="3412728" y="1137995"/>
        <a:ext cx="1999365" cy="795081"/>
      </dsp:txXfrm>
    </dsp:sp>
    <dsp:sp modelId="{734B3D5F-DCAF-5749-935E-CFBFE40D9151}">
      <dsp:nvSpPr>
        <dsp:cNvPr id="0" name=""/>
        <dsp:cNvSpPr/>
      </dsp:nvSpPr>
      <dsp:spPr>
        <a:xfrm>
          <a:off x="5728338" y="1651003"/>
          <a:ext cx="2249285" cy="1624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Beat weeds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More time for soil prep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Stretch your climate</a:t>
          </a:r>
          <a:endParaRPr lang="en-US" sz="1800" kern="1200" dirty="0"/>
        </a:p>
      </dsp:txBody>
      <dsp:txXfrm>
        <a:off x="5728338" y="1651003"/>
        <a:ext cx="2249285" cy="1276201"/>
      </dsp:txXfrm>
    </dsp:sp>
    <dsp:sp modelId="{E9839350-DACB-5040-AAF2-588BE18EEAAA}">
      <dsp:nvSpPr>
        <dsp:cNvPr id="0" name=""/>
        <dsp:cNvSpPr/>
      </dsp:nvSpPr>
      <dsp:spPr>
        <a:xfrm>
          <a:off x="6228179" y="2993185"/>
          <a:ext cx="1999365" cy="795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Plant later</a:t>
          </a:r>
          <a:endParaRPr lang="en-US" sz="2400" kern="1200" dirty="0"/>
        </a:p>
      </dsp:txBody>
      <dsp:txXfrm>
        <a:off x="6228179" y="2993185"/>
        <a:ext cx="1999365" cy="79508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570D42-E226-5D4F-9FFE-BA4B7FCF28FD}">
      <dsp:nvSpPr>
        <dsp:cNvPr id="0" name=""/>
        <dsp:cNvSpPr/>
      </dsp:nvSpPr>
      <dsp:spPr>
        <a:xfrm>
          <a:off x="3889" y="981594"/>
          <a:ext cx="3400974" cy="340097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7167" tIns="35560" rIns="187167" bIns="35560" numCol="1" spcCol="1270" anchor="ctr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Soil tests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Calculate your needs</a:t>
          </a:r>
          <a:endParaRPr lang="en-US" sz="2200" kern="1200" dirty="0"/>
        </a:p>
      </dsp:txBody>
      <dsp:txXfrm>
        <a:off x="3889" y="981594"/>
        <a:ext cx="3400974" cy="3400974"/>
      </dsp:txXfrm>
    </dsp:sp>
    <dsp:sp modelId="{4B6B0957-24F2-0A40-8426-F8DB69246673}">
      <dsp:nvSpPr>
        <dsp:cNvPr id="0" name=""/>
        <dsp:cNvSpPr/>
      </dsp:nvSpPr>
      <dsp:spPr>
        <a:xfrm>
          <a:off x="2724669" y="981594"/>
          <a:ext cx="3400974" cy="340097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7167" tIns="35560" rIns="187167" bIns="35560" numCol="1" spcCol="1270" anchor="ctr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Amendments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Immediate vs. long term release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Macro and micro nutrients </a:t>
          </a:r>
          <a:endParaRPr lang="en-US" sz="2200" kern="1200" dirty="0"/>
        </a:p>
      </dsp:txBody>
      <dsp:txXfrm>
        <a:off x="2724669" y="981594"/>
        <a:ext cx="3400974" cy="3400974"/>
      </dsp:txXfrm>
    </dsp:sp>
    <dsp:sp modelId="{32FA95C1-F4BC-3F49-A98F-FD37631C6BD9}">
      <dsp:nvSpPr>
        <dsp:cNvPr id="0" name=""/>
        <dsp:cNvSpPr/>
      </dsp:nvSpPr>
      <dsp:spPr>
        <a:xfrm>
          <a:off x="5445448" y="981594"/>
          <a:ext cx="3400974" cy="340097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7167" tIns="35560" rIns="187167" bIns="35560" numCol="1" spcCol="1270" anchor="ctr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Cover Crops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Fix nitrogen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Add organic matter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Prevent nutrient loss</a:t>
          </a:r>
          <a:endParaRPr lang="en-US" sz="2200" kern="1200" dirty="0"/>
        </a:p>
      </dsp:txBody>
      <dsp:txXfrm>
        <a:off x="5445448" y="981594"/>
        <a:ext cx="3400974" cy="340097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39FDD2-1EDD-FC40-8543-CD27CE62D8EE}">
      <dsp:nvSpPr>
        <dsp:cNvPr id="0" name=""/>
        <dsp:cNvSpPr/>
      </dsp:nvSpPr>
      <dsp:spPr>
        <a:xfrm rot="16200000">
          <a:off x="493030" y="1958473"/>
          <a:ext cx="3009484" cy="3995545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Further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Air circulation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Less competition for nutrients and water</a:t>
          </a:r>
          <a:endParaRPr lang="en-US" sz="1700" kern="1200" dirty="0"/>
        </a:p>
      </dsp:txBody>
      <dsp:txXfrm rot="16200000">
        <a:off x="493030" y="1958473"/>
        <a:ext cx="3009484" cy="3995545"/>
      </dsp:txXfrm>
    </dsp:sp>
    <dsp:sp modelId="{DCCEBB47-42C4-C145-BFA3-F7C8A775AD7D}">
      <dsp:nvSpPr>
        <dsp:cNvPr id="0" name=""/>
        <dsp:cNvSpPr/>
      </dsp:nvSpPr>
      <dsp:spPr>
        <a:xfrm rot="5400000">
          <a:off x="4947795" y="1023539"/>
          <a:ext cx="2894253" cy="3995545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Closer</a:t>
          </a:r>
          <a:endParaRPr lang="en-US" sz="2200" kern="1200" dirty="0"/>
        </a:p>
        <a:p>
          <a:pPr marL="171450" lvl="1" indent="-171450" algn="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Canopy suppresses weeds</a:t>
          </a:r>
          <a:endParaRPr lang="en-US" sz="1700" kern="1200" dirty="0"/>
        </a:p>
        <a:p>
          <a:pPr marL="171450" lvl="1" indent="-171450" algn="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More plants to produce food</a:t>
          </a:r>
          <a:endParaRPr lang="en-US" sz="1700" kern="1200" dirty="0"/>
        </a:p>
      </dsp:txBody>
      <dsp:txXfrm rot="5400000">
        <a:off x="4947795" y="1023539"/>
        <a:ext cx="2894253" cy="3995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29AFB-C10D-D34E-A870-567EA055A939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8DE31-7307-F646-8EA9-4154B6E9F0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8DE31-7307-F646-8EA9-4154B6E9F0D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 of wave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8DE31-7307-F646-8EA9-4154B6E9F0D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B435E-F3DE-8B43-9F0D-1D6D637E60D4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61F0C-64F6-3D4A-AB6F-12A3EBF8D02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1195.JP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13368"/>
            <a:ext cx="914399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Planning Strategies for </a:t>
            </a:r>
            <a:br>
              <a:rPr lang="en-US" b="1" dirty="0" smtClean="0"/>
            </a:br>
            <a:r>
              <a:rPr lang="en-US" b="1" dirty="0" smtClean="0"/>
              <a:t>Plant Health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Carolina Lees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Corvus Landing Farm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Neskowin, OR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Didot"/>
                <a:cs typeface="Didot"/>
              </a:rPr>
              <a:t>carolina@corvuslanding.com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Didot"/>
                <a:cs typeface="Didot"/>
              </a:rPr>
              <a:t>corvuslanding.com</a:t>
            </a:r>
            <a:endParaRPr lang="en-US" b="1" dirty="0" smtClean="0">
              <a:solidFill>
                <a:schemeClr val="tx1"/>
              </a:solidFill>
              <a:latin typeface="Didot"/>
              <a:cs typeface="Dido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94" y="2539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Spacing: </a:t>
            </a:r>
            <a:br>
              <a:rPr lang="en-US" b="1" dirty="0" smtClean="0">
                <a:solidFill>
                  <a:schemeClr val="accent5"/>
                </a:solidFill>
              </a:rPr>
            </a:br>
            <a:r>
              <a:rPr lang="en-US" b="1" dirty="0" smtClean="0">
                <a:solidFill>
                  <a:schemeClr val="accent5"/>
                </a:solidFill>
              </a:rPr>
              <a:t>a case of diminishing returns</a:t>
            </a:r>
            <a:endParaRPr lang="en-US" b="1" dirty="0">
              <a:solidFill>
                <a:schemeClr val="accent5"/>
              </a:solidFill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457199" y="1396999"/>
          <a:ext cx="8392695" cy="546100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Timing: the fourth dimension</a:t>
            </a:r>
            <a:endParaRPr lang="en-US" b="1" dirty="0">
              <a:solidFill>
                <a:srgbClr val="5A170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So you have fertile soil and an efficient irrigation system.  </a:t>
            </a:r>
            <a:r>
              <a:rPr lang="en-US" dirty="0"/>
              <a:t>Y</a:t>
            </a:r>
            <a:r>
              <a:rPr lang="en-US" dirty="0" smtClean="0"/>
              <a:t>ou can go ahead and plant whenever you want, right?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1644316" y="1600201"/>
            <a:ext cx="3181684" cy="1380958"/>
          </a:xfrm>
          <a:noFill/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Um, no.</a:t>
            </a:r>
            <a:endParaRPr lang="en-U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7106" y="2606842"/>
            <a:ext cx="6269789" cy="1938992"/>
          </a:xfrm>
          <a:prstGeom prst="rect">
            <a:avLst/>
          </a:prstGeom>
          <a:solidFill>
            <a:schemeClr val="accent6">
              <a:alpha val="66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Cold soils have limited nutrient availability.</a:t>
            </a:r>
          </a:p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It is important to not plant too early or too late.</a:t>
            </a:r>
          </a:p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So how do you know when is the right time?</a:t>
            </a:r>
          </a:p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How do you get steady yields throughout the season?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3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build="p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A1705"/>
                </a:solidFill>
              </a:rPr>
              <a:t>Remember, timing is critical for cover crops too!</a:t>
            </a:r>
            <a:endParaRPr lang="en-US" b="1" dirty="0">
              <a:solidFill>
                <a:srgbClr val="5A1705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start sowing in late August (earlier for intercropped crimson clover).  We try to have it all sown by October 1.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9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790" y="4164266"/>
            <a:ext cx="6400800" cy="922419"/>
          </a:xfrm>
          <a:solidFill>
            <a:schemeClr val="accent6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Variety Selection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189790" y="5086685"/>
            <a:ext cx="6400800" cy="1002631"/>
          </a:xfrm>
          <a:solidFill>
            <a:schemeClr val="accent6">
              <a:alpha val="66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5A1705"/>
                </a:solidFill>
              </a:rPr>
              <a:t>Plant what wants to grow, when it wants to grow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lin ang="157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1195.JPG"/>
          <p:cNvPicPr>
            <a:picLocks noChangeAspect="1"/>
          </p:cNvPicPr>
          <p:nvPr/>
        </p:nvPicPr>
        <p:blipFill>
          <a:blip r:embed="rId2">
            <a:alphaModFix amt="72000"/>
          </a:blip>
          <a:srcRect t="10331" b="10721"/>
          <a:stretch>
            <a:fillRect/>
          </a:stretch>
        </p:blipFill>
        <p:spPr>
          <a:xfrm>
            <a:off x="1371599" y="60158"/>
            <a:ext cx="6457949" cy="6797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Planning Strategies for </a:t>
            </a:r>
            <a:br>
              <a:rPr lang="en-US" b="1" dirty="0" smtClean="0">
                <a:solidFill>
                  <a:srgbClr val="5A1705"/>
                </a:solidFill>
              </a:rPr>
            </a:br>
            <a:r>
              <a:rPr lang="en-US" b="1" dirty="0" smtClean="0">
                <a:solidFill>
                  <a:srgbClr val="5A1705"/>
                </a:solidFill>
              </a:rPr>
              <a:t>Plant Health</a:t>
            </a:r>
            <a:endParaRPr lang="en-US" b="1" dirty="0">
              <a:solidFill>
                <a:srgbClr val="5A170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80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Carolina Lees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Corvus Landing Farm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Didot"/>
                <a:cs typeface="Didot"/>
              </a:rPr>
              <a:t>Neskowin, OR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Didot"/>
                <a:cs typeface="Didot"/>
              </a:rPr>
              <a:t>carolina@corvuslanding.com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Didot"/>
                <a:cs typeface="Didot"/>
              </a:rPr>
              <a:t>corvuslanding.com</a:t>
            </a:r>
            <a:endParaRPr lang="en-US" b="1" dirty="0" smtClean="0">
              <a:solidFill>
                <a:schemeClr val="tx1"/>
              </a:solidFill>
              <a:latin typeface="Didot"/>
              <a:cs typeface="Dido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IMG_0727_2.JP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0" y="3437628"/>
            <a:ext cx="9144000" cy="3247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1" y="274638"/>
            <a:ext cx="4498747" cy="1496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dot"/>
                <a:ea typeface="+mj-ea"/>
                <a:cs typeface="Didot"/>
              </a:rPr>
              <a:t>About the Farm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idot"/>
              <a:ea typeface="+mj-ea"/>
              <a:cs typeface="Dido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832"/>
            <a:ext cx="7867136" cy="412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Started in 2010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1 acre in production, with around 30 vegetable crops, 4000 ft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of greenhouse space, and a small nursery operation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We use all organic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 (uncertified) </a:t>
            </a:r>
            <a:r>
              <a:rPr lang="en-US" sz="3200" dirty="0" smtClean="0">
                <a:latin typeface="Garamond"/>
                <a:cs typeface="Garamond"/>
              </a:rPr>
              <a:t>practices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Garamond"/>
                <a:cs typeface="Garamond"/>
              </a:rPr>
              <a:t>Focus on cover cropping, variety selection, and soil building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565" y="440307"/>
            <a:ext cx="2595003" cy="172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Healthy soil means healthy plants means healthy people.  Ride the wave.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62" y="2111373"/>
            <a:ext cx="6751053" cy="3797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wave breaks at different times for different plants: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01600" y="-19735800"/>
            <a:ext cx="20574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9126" y="4832008"/>
            <a:ext cx="131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Roots</a:t>
            </a:r>
            <a:endParaRPr lang="en-US" sz="2400" b="1" dirty="0"/>
          </a:p>
        </p:txBody>
      </p:sp>
      <p:pic>
        <p:nvPicPr>
          <p:cNvPr id="11" name="Picture 10" descr="DSCF0791.JPG"/>
          <p:cNvPicPr>
            <a:picLocks noChangeAspect="1"/>
          </p:cNvPicPr>
          <p:nvPr/>
        </p:nvPicPr>
        <p:blipFill>
          <a:blip r:embed="rId3"/>
          <a:srcRect t="24531"/>
          <a:stretch>
            <a:fillRect/>
          </a:stretch>
        </p:blipFill>
        <p:spPr>
          <a:xfrm>
            <a:off x="5779404" y="1698053"/>
            <a:ext cx="3114469" cy="3133955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3" name="Picture 12" descr="DSCF0769.JPG"/>
          <p:cNvPicPr>
            <a:picLocks noChangeAspect="1"/>
          </p:cNvPicPr>
          <p:nvPr/>
        </p:nvPicPr>
        <p:blipFill>
          <a:blip r:embed="rId4"/>
          <a:srcRect b="20518"/>
          <a:stretch>
            <a:fillRect/>
          </a:stretch>
        </p:blipFill>
        <p:spPr>
          <a:xfrm>
            <a:off x="2859246" y="3220819"/>
            <a:ext cx="3231199" cy="3424285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788111" y="4832008"/>
            <a:ext cx="140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Fruits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88138" y="2759153"/>
            <a:ext cx="117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Leaves</a:t>
            </a:r>
            <a:endParaRPr lang="en-US" sz="2400" b="1" dirty="0"/>
          </a:p>
        </p:txBody>
      </p:sp>
      <p:pic>
        <p:nvPicPr>
          <p:cNvPr id="9" name="Picture 8" descr="DSCF0730.JPG"/>
          <p:cNvPicPr>
            <a:picLocks noChangeAspect="1"/>
          </p:cNvPicPr>
          <p:nvPr/>
        </p:nvPicPr>
        <p:blipFill>
          <a:blip r:embed="rId5"/>
          <a:srcRect l="17504" r="10004"/>
          <a:stretch>
            <a:fillRect/>
          </a:stretch>
        </p:blipFill>
        <p:spPr>
          <a:xfrm>
            <a:off x="457200" y="1698052"/>
            <a:ext cx="3063042" cy="316899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436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170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are the factors that contribute to plant health?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895" y="3195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96562" y="2406316"/>
            <a:ext cx="3950877" cy="2566737"/>
          </a:xfrm>
          <a:prstGeom prst="rect">
            <a:avLst/>
          </a:prstGeom>
          <a:solidFill>
            <a:srgbClr val="A0A16A">
              <a:alpha val="62000"/>
            </a:srgbClr>
          </a:solidFill>
          <a:ln w="28575" cmpd="sng"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pPr algn="ctr">
              <a:buFont typeface="Arial"/>
              <a:buChar char="•"/>
            </a:pPr>
            <a:r>
              <a:rPr lang="en-US" sz="3600" b="1" dirty="0" smtClean="0"/>
              <a:t>Nutrition</a:t>
            </a:r>
          </a:p>
          <a:p>
            <a:pPr algn="ctr">
              <a:buFont typeface="Arial"/>
              <a:buChar char="•"/>
            </a:pPr>
            <a:r>
              <a:rPr lang="en-US" sz="3600" b="1" dirty="0" smtClean="0"/>
              <a:t>Climate </a:t>
            </a:r>
            <a:r>
              <a:rPr lang="en-US" sz="3600" b="1" dirty="0" smtClean="0">
                <a:solidFill>
                  <a:srgbClr val="FFFFFF"/>
                </a:solidFill>
              </a:rPr>
              <a:t>conditions</a:t>
            </a:r>
          </a:p>
          <a:p>
            <a:pPr algn="ctr">
              <a:buFont typeface="Arial"/>
              <a:buChar char="•"/>
            </a:pPr>
            <a:r>
              <a:rPr lang="en-US" sz="3600" b="1" dirty="0" smtClean="0"/>
              <a:t>Competition</a:t>
            </a:r>
          </a:p>
          <a:p>
            <a:pPr algn="ctr">
              <a:buFont typeface="Arial"/>
              <a:buChar char="•"/>
            </a:pPr>
            <a:r>
              <a:rPr lang="en-US" sz="3600" b="1" dirty="0" smtClean="0"/>
              <a:t>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A1705"/>
                </a:solidFill>
              </a:rPr>
              <a:t>What can we control?  </a:t>
            </a:r>
            <a:endParaRPr lang="en-US" b="1" dirty="0">
              <a:solidFill>
                <a:srgbClr val="5A1705"/>
              </a:solidFill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1029368" y="1417639"/>
          <a:ext cx="7045158" cy="497246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7690"/>
            <a:ext cx="8229600" cy="2532731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strategies can we use?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1396999"/>
          <a:ext cx="8229600" cy="49262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13167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chemeClr val="accent5"/>
                </a:solidFill>
              </a:rPr>
              <a:t>Transplants: </a:t>
            </a:r>
            <a:br>
              <a:rPr lang="en-US" b="1" dirty="0" smtClean="0">
                <a:solidFill>
                  <a:schemeClr val="accent5"/>
                </a:solidFill>
              </a:rPr>
            </a:br>
            <a:r>
              <a:rPr lang="en-US" b="1" dirty="0" smtClean="0">
                <a:solidFill>
                  <a:schemeClr val="accent5"/>
                </a:solidFill>
              </a:rPr>
              <a:t>Give crops a head start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A1705"/>
                </a:solidFill>
              </a:rPr>
              <a:t>Nutrition</a:t>
            </a:r>
            <a:endParaRPr lang="en-US" b="1" dirty="0">
              <a:solidFill>
                <a:srgbClr val="5A1705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4294967295"/>
          </p:nvPr>
        </p:nvGraphicFramePr>
        <p:xfrm>
          <a:off x="0" y="762000"/>
          <a:ext cx="8850313" cy="53641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363</Words>
  <Application>Microsoft Macintosh PowerPoint</Application>
  <PresentationFormat>On-screen Show (4:3)</PresentationFormat>
  <Paragraphs>84</Paragraphs>
  <Slides>15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Planning Strategies for  Plant Health</vt:lpstr>
      <vt:lpstr> </vt:lpstr>
      <vt:lpstr>Healthy soil means healthy plants means healthy people.  Ride the wave.</vt:lpstr>
      <vt:lpstr>The wave breaks at different times for different plants:</vt:lpstr>
      <vt:lpstr>Slide 5</vt:lpstr>
      <vt:lpstr>What can we control?  </vt:lpstr>
      <vt:lpstr>What strategies can we use?</vt:lpstr>
      <vt:lpstr>Transplants:  Give crops a head start</vt:lpstr>
      <vt:lpstr>Nutrition</vt:lpstr>
      <vt:lpstr>Spacing:  a case of diminishing returns</vt:lpstr>
      <vt:lpstr>Timing: the fourth dimension</vt:lpstr>
      <vt:lpstr>Slide 12</vt:lpstr>
      <vt:lpstr>Remember, timing is critical for cover crops too!</vt:lpstr>
      <vt:lpstr>Variety Selection</vt:lpstr>
      <vt:lpstr>Planning Strategies for  Plant Health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Strategies for  Plant Health</dc:title>
  <dc:creator>Carolina Lyddy</dc:creator>
  <cp:lastModifiedBy>Carolina Lyddy</cp:lastModifiedBy>
  <cp:revision>4</cp:revision>
  <dcterms:created xsi:type="dcterms:W3CDTF">2014-10-29T02:28:03Z</dcterms:created>
  <dcterms:modified xsi:type="dcterms:W3CDTF">2014-10-29T06:36:59Z</dcterms:modified>
</cp:coreProperties>
</file>